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64" r:id="rId3"/>
    <p:sldId id="345" r:id="rId4"/>
    <p:sldId id="2146845305" r:id="rId5"/>
    <p:sldId id="276" r:id="rId6"/>
    <p:sldId id="346" r:id="rId7"/>
    <p:sldId id="266" r:id="rId8"/>
    <p:sldId id="350" r:id="rId9"/>
    <p:sldId id="349" r:id="rId10"/>
    <p:sldId id="351" r:id="rId11"/>
    <p:sldId id="280" r:id="rId12"/>
    <p:sldId id="352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61633-798B-407A-9F37-AE04D77493B3}" type="datetimeFigureOut">
              <a:rPr lang="nb-NO" smtClean="0"/>
              <a:t>28.05.2021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B3F2A-C083-4092-8201-984632CA6B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065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496C-E15D-4C5E-8FFE-BDA884F5C5DB}" type="datetimeFigureOut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E94-4876-4954-AB1F-B5FD013E00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296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496C-E15D-4C5E-8FFE-BDA884F5C5DB}" type="datetimeFigureOut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E94-4876-4954-AB1F-B5FD013E00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220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496C-E15D-4C5E-8FFE-BDA884F5C5DB}" type="datetimeFigureOut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E94-4876-4954-AB1F-B5FD013E00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8012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68832" y="1639570"/>
            <a:ext cx="5057140" cy="3583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662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496C-E15D-4C5E-8FFE-BDA884F5C5DB}" type="datetimeFigureOut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E94-4876-4954-AB1F-B5FD013E00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352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496C-E15D-4C5E-8FFE-BDA884F5C5DB}" type="datetimeFigureOut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E94-4876-4954-AB1F-B5FD013E00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15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496C-E15D-4C5E-8FFE-BDA884F5C5DB}" type="datetimeFigureOut">
              <a:rPr lang="nb-NO" smtClean="0"/>
              <a:t>28.05.2021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E94-4876-4954-AB1F-B5FD013E00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013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496C-E15D-4C5E-8FFE-BDA884F5C5DB}" type="datetimeFigureOut">
              <a:rPr lang="nb-NO" smtClean="0"/>
              <a:t>28.05.2021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E94-4876-4954-AB1F-B5FD013E00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513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496C-E15D-4C5E-8FFE-BDA884F5C5DB}" type="datetimeFigureOut">
              <a:rPr lang="nb-NO" smtClean="0"/>
              <a:t>28.05.2021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E94-4876-4954-AB1F-B5FD013E00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952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496C-E15D-4C5E-8FFE-BDA884F5C5DB}" type="datetimeFigureOut">
              <a:rPr lang="nb-NO" smtClean="0"/>
              <a:t>28.05.2021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E94-4876-4954-AB1F-B5FD013E00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136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496C-E15D-4C5E-8FFE-BDA884F5C5DB}" type="datetimeFigureOut">
              <a:rPr lang="nb-NO" smtClean="0"/>
              <a:t>28.05.2021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E94-4876-4954-AB1F-B5FD013E00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963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496C-E15D-4C5E-8FFE-BDA884F5C5DB}" type="datetimeFigureOut">
              <a:rPr lang="nb-NO" smtClean="0"/>
              <a:t>28.05.2021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E94-4876-4954-AB1F-B5FD013E00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315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7496C-E15D-4C5E-8FFE-BDA884F5C5DB}" type="datetimeFigureOut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3E94-4876-4954-AB1F-B5FD013E00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423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no/url?sa=i&amp;rct=j&amp;q=&amp;esrc=s&amp;source=images&amp;cd=&amp;cad=rja&amp;uact=8&amp;ved=0ahUKEwiPpf3NgZvMAhWJbZoKHepIBegQjRwIBw&amp;url=http://www.panoramio.com/photo/73609987&amp;psig=AFQjCNEXvoq6Ue0FboJHS_-o2TVfi98fFw&amp;ust=146116595682722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hyperlink" Target="http://www.transportutvikling.no/" TargetMode="External"/><Relationship Id="rId5" Type="http://schemas.openxmlformats.org/officeDocument/2006/relationships/image" Target="../media/image19.pn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7" t="4515" r="9265" b="71590"/>
          <a:stretch>
            <a:fillRect/>
          </a:stretch>
        </p:blipFill>
        <p:spPr bwMode="auto">
          <a:xfrm>
            <a:off x="208998" y="5905526"/>
            <a:ext cx="684774" cy="8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1828 Nes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54" y="6241389"/>
            <a:ext cx="290731" cy="34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1833 R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6" y="6214397"/>
            <a:ext cx="323927" cy="3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832 Hemn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88" y="6212720"/>
            <a:ext cx="289340" cy="39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826 Hattfjelld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18" y="6206701"/>
            <a:ext cx="252369" cy="3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0" y="4457700"/>
            <a:ext cx="40503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4572000"/>
            <a:ext cx="3888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114300" y="4914900"/>
            <a:ext cx="27542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3" name="Picture 5" descr="1834 Lurø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32" y="6223898"/>
            <a:ext cx="267949" cy="37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13989" y="5868147"/>
            <a:ext cx="25921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indre </a:t>
            </a:r>
            <a:r>
              <a:rPr kumimoji="0" lang="nb-NO" altLang="nb-NO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helgeland</a:t>
            </a:r>
            <a:r>
              <a:rPr kumimoji="0" lang="nb-NO" altLang="nb-NO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regionråd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17205" y="944197"/>
            <a:ext cx="410371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 b="1" i="0" u="none" strike="noStrike" kern="1200" cap="none" spc="0" baseline="0" dirty="0">
                <a:solidFill>
                  <a:srgbClr val="002060"/>
                </a:solidFill>
                <a:uFillTx/>
                <a:latin typeface="Calibri"/>
              </a:rPr>
              <a:t>Indre Helgeland Regionråd (IHR)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1" dirty="0">
              <a:solidFill>
                <a:srgbClr val="002060"/>
              </a:solidFill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1" dirty="0">
                <a:solidFill>
                  <a:srgbClr val="002060"/>
                </a:solidFill>
                <a:latin typeface="Calibri"/>
              </a:rPr>
              <a:t>- Møte mellom fylkesrådet i Nordland og Indre Helgeland Regionråd 28.05.21</a:t>
            </a:r>
            <a:endParaRPr lang="nb-NO" sz="18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004592" y="6266495"/>
            <a:ext cx="272893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1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nb-NO" alt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nb-NO" alt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Nesna     Rana      Hemnes     Lurøy     Hattfjelldal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E9EF273-F748-44AC-A12D-67BBA0106D36}"/>
              </a:ext>
            </a:extLst>
          </p:cNvPr>
          <p:cNvSpPr txBox="1"/>
          <p:nvPr/>
        </p:nvSpPr>
        <p:spPr>
          <a:xfrm>
            <a:off x="394811" y="2917878"/>
            <a:ext cx="39320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600" dirty="0">
                <a:latin typeface="Calibri"/>
              </a:rPr>
              <a:t>I Bodø</a:t>
            </a:r>
            <a:br>
              <a:rPr lang="nb-NO" sz="1600" dirty="0">
                <a:latin typeface="Calibri"/>
              </a:rPr>
            </a:br>
            <a:r>
              <a:rPr lang="nb-NO" sz="1600" dirty="0">
                <a:solidFill>
                  <a:srgbClr val="FF0000"/>
                </a:solidFill>
              </a:rPr>
              <a:t>- Ordfører Geir Waage , Rana Kommune (leder i rådet)</a:t>
            </a:r>
            <a:endParaRPr lang="nb-NO" sz="1600" dirty="0">
              <a:latin typeface="Calibri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600" u="none" strike="noStrike" kern="0" cap="none" spc="0" baseline="0" dirty="0">
                <a:solidFill>
                  <a:srgbClr val="FF0000"/>
                </a:solidFill>
                <a:uFillTx/>
                <a:latin typeface="Calibri"/>
              </a:rPr>
              <a:t>- Sekretariatsleder Arne Langset</a:t>
            </a:r>
            <a:br>
              <a:rPr lang="nb-NO" sz="1600" u="none" strike="noStrike" kern="0" cap="none" spc="0" baseline="0" dirty="0">
                <a:solidFill>
                  <a:srgbClr val="FF0000"/>
                </a:solidFill>
                <a:uFillTx/>
                <a:latin typeface="Calibri"/>
              </a:rPr>
            </a:br>
            <a:br>
              <a:rPr lang="nb-NO" sz="1600" u="none" strike="noStrike" kern="0" cap="none" spc="0" baseline="0" dirty="0">
                <a:solidFill>
                  <a:srgbClr val="FF0000"/>
                </a:solidFill>
                <a:uFillTx/>
                <a:latin typeface="Calibri"/>
              </a:rPr>
            </a:br>
            <a:r>
              <a:rPr lang="nb-NO" sz="1600" u="none" strike="noStrike" kern="0" cap="none" spc="0" baseline="0" dirty="0">
                <a:uFillTx/>
                <a:latin typeface="Calibri"/>
              </a:rPr>
              <a:t>På Teams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600" b="1" i="1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- </a:t>
            </a:r>
            <a:r>
              <a:rPr lang="nb-NO" sz="160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Ordfører Paul Asphaug , </a:t>
            </a:r>
            <a:r>
              <a:rPr lang="nb-NO" sz="1600" dirty="0">
                <a:solidFill>
                  <a:srgbClr val="FF0000"/>
                </a:solidFill>
                <a:latin typeface="Calibri"/>
              </a:rPr>
              <a:t>H</a:t>
            </a:r>
            <a:r>
              <a:rPr lang="nb-NO" sz="160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emnes </a:t>
            </a:r>
            <a:r>
              <a:rPr lang="nb-NO" sz="1600" dirty="0">
                <a:solidFill>
                  <a:srgbClr val="FF0000"/>
                </a:solidFill>
                <a:latin typeface="Calibri"/>
              </a:rPr>
              <a:t>K</a:t>
            </a:r>
            <a:r>
              <a:rPr lang="nb-NO" sz="160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ommune </a:t>
            </a:r>
            <a:br>
              <a:rPr lang="nb-NO" sz="160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</a:br>
            <a:r>
              <a:rPr lang="nb-NO" sz="160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- Ordfører Hanne Davidsen, Nesna Kommune</a:t>
            </a:r>
            <a:br>
              <a:rPr lang="nb-NO" sz="160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</a:br>
            <a:r>
              <a:rPr lang="nb-NO" sz="160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- Ordfører Håkon Lund, Lurøy kommune</a:t>
            </a:r>
            <a:br>
              <a:rPr lang="nb-NO" sz="160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</a:br>
            <a:r>
              <a:rPr lang="nb-NO" sz="160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- Ordfører Harald Lie, Hattfjelldal</a:t>
            </a:r>
            <a:r>
              <a:rPr lang="nb-NO" sz="180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 kommune</a:t>
            </a:r>
            <a:endParaRPr lang="nb-NO" sz="1800" dirty="0">
              <a:solidFill>
                <a:srgbClr val="FF0000"/>
              </a:solidFill>
            </a:endParaRPr>
          </a:p>
          <a:p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675989D-2ED2-40C8-972A-468BBCC532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8934" y="1702966"/>
            <a:ext cx="6190884" cy="39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3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7" t="4515" r="9265" b="71590"/>
          <a:stretch>
            <a:fillRect/>
          </a:stretch>
        </p:blipFill>
        <p:spPr bwMode="auto">
          <a:xfrm>
            <a:off x="208998" y="5905526"/>
            <a:ext cx="684774" cy="8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1828 Nes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54" y="6241389"/>
            <a:ext cx="290731" cy="34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1833 R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6" y="6214397"/>
            <a:ext cx="323927" cy="3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832 Hemn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88" y="6212720"/>
            <a:ext cx="289340" cy="39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826 Hattfjelld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18" y="6206701"/>
            <a:ext cx="252369" cy="3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0" y="4457700"/>
            <a:ext cx="40503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4572000"/>
            <a:ext cx="3888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114300" y="4914900"/>
            <a:ext cx="27542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3" name="Picture 5" descr="1834 Lurø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32" y="6223898"/>
            <a:ext cx="267949" cy="37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13989" y="5868147"/>
            <a:ext cx="25921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indre </a:t>
            </a:r>
            <a:r>
              <a:rPr kumimoji="0" lang="nb-NO" altLang="nb-NO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helgeland</a:t>
            </a:r>
            <a:r>
              <a:rPr kumimoji="0" lang="nb-NO" altLang="nb-NO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regionråd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57200"/>
            <a:ext cx="25921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004592" y="6266495"/>
            <a:ext cx="272893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1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nb-NO" alt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nb-NO" alt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Nesna     Rana      Hemnes     Lurøy     Hattfjelldal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A18BDDFF-5A1F-4C60-A3E0-46BC3D54AD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385" y="549759"/>
            <a:ext cx="10844154" cy="1182134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A4704DB5-83AC-44E3-B35F-02CEA317DC5E}"/>
              </a:ext>
            </a:extLst>
          </p:cNvPr>
          <p:cNvSpPr txBox="1"/>
          <p:nvPr/>
        </p:nvSpPr>
        <p:spPr>
          <a:xfrm>
            <a:off x="551385" y="2142088"/>
            <a:ext cx="4084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Nordland Fylkeskommune og Nesna Kommune har søkt og fått statlig omstillingsprosjekt.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- Deler av denne omstillingen omfatter etablering/tilbakeføring av høyere utdanning til Campus på Nesna-</a:t>
            </a:r>
            <a:br>
              <a:rPr lang="nb-NO" dirty="0"/>
            </a:br>
            <a:r>
              <a:rPr lang="nb-NO" dirty="0"/>
              <a:t>- Fylkestinget i Nordland har også ved flere anledninger gitt enstemmig støtte for et slikt krav. </a:t>
            </a:r>
            <a:br>
              <a:rPr lang="nb-NO" dirty="0"/>
            </a:br>
            <a:br>
              <a:rPr lang="nb-NO" dirty="0"/>
            </a:br>
            <a:r>
              <a:rPr lang="nb-NO" dirty="0">
                <a:solidFill>
                  <a:srgbClr val="FF0000"/>
                </a:solidFill>
              </a:rPr>
              <a:t>Hvordan følge dette videre opp i praksis?</a:t>
            </a:r>
            <a:br>
              <a:rPr lang="nb-NO" dirty="0">
                <a:solidFill>
                  <a:srgbClr val="FF0000"/>
                </a:solidFill>
              </a:rPr>
            </a:br>
            <a:br>
              <a:rPr lang="nb-NO" dirty="0">
                <a:solidFill>
                  <a:srgbClr val="FF0000"/>
                </a:solidFill>
              </a:rPr>
            </a:br>
            <a:endParaRPr lang="nb-NO" u="sng" dirty="0"/>
          </a:p>
        </p:txBody>
      </p:sp>
      <p:pic>
        <p:nvPicPr>
          <p:cNvPr id="16" name="Bilde 15" descr="Et bilde som inneholder utendørs, bygning, bilvei, gress&#10;&#10;Automatisk generert beskrivelse">
            <a:extLst>
              <a:ext uri="{FF2B5EF4-FFF2-40B4-BE49-F238E27FC236}">
                <a16:creationId xmlns:a16="http://schemas.microsoft.com/office/drawing/2014/main" id="{3FF60CF6-D110-4977-9C56-E08300CD17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87" y="2210462"/>
            <a:ext cx="4891972" cy="35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54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http://static.panoramio.com/photos/large/7360998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401" y="1448516"/>
            <a:ext cx="6638329" cy="440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75165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7" t="4515" r="9265" b="71590"/>
          <a:stretch>
            <a:fillRect/>
          </a:stretch>
        </p:blipFill>
        <p:spPr bwMode="auto">
          <a:xfrm>
            <a:off x="208998" y="5905526"/>
            <a:ext cx="684774" cy="8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1828 Nes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54" y="6241389"/>
            <a:ext cx="290731" cy="34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1833 R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6" y="6214397"/>
            <a:ext cx="323927" cy="3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832 Hemn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88" y="6212720"/>
            <a:ext cx="289340" cy="39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826 Hattfjelld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18" y="6206701"/>
            <a:ext cx="252369" cy="3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0" y="4457700"/>
            <a:ext cx="40503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4572000"/>
            <a:ext cx="3888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114300" y="4914900"/>
            <a:ext cx="27542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3" name="Picture 5" descr="1834 Lurø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32" y="6223898"/>
            <a:ext cx="267949" cy="37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13989" y="5868147"/>
            <a:ext cx="25921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indre </a:t>
            </a:r>
            <a:r>
              <a:rPr kumimoji="0" lang="nb-NO" altLang="nb-NO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helgeland</a:t>
            </a:r>
            <a:r>
              <a:rPr kumimoji="0" lang="nb-NO" altLang="nb-NO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regionråd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57200"/>
            <a:ext cx="25921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004592" y="6266495"/>
            <a:ext cx="272893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1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nb-NO" alt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nb-NO" alt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Nesna     Rana      Hemnes     Lurøy     Hattfjelldal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57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7" t="4515" r="9265" b="71590"/>
          <a:stretch>
            <a:fillRect/>
          </a:stretch>
        </p:blipFill>
        <p:spPr bwMode="auto">
          <a:xfrm>
            <a:off x="208998" y="5905526"/>
            <a:ext cx="684774" cy="8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1828 Nes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54" y="6241389"/>
            <a:ext cx="290731" cy="34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1833 R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6" y="6214397"/>
            <a:ext cx="323927" cy="3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832 Hemn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88" y="6212720"/>
            <a:ext cx="289340" cy="39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826 Hattfjelld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18" y="6206701"/>
            <a:ext cx="252369" cy="3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0" y="4457700"/>
            <a:ext cx="40503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4572000"/>
            <a:ext cx="3888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114300" y="4914900"/>
            <a:ext cx="27542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3" name="Picture 5" descr="1834 Lurø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32" y="6223898"/>
            <a:ext cx="267949" cy="37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13989" y="5868147"/>
            <a:ext cx="25921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indre </a:t>
            </a:r>
            <a:r>
              <a:rPr kumimoji="0" lang="nb-NO" altLang="nb-NO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helgeland</a:t>
            </a:r>
            <a:r>
              <a:rPr kumimoji="0" lang="nb-NO" altLang="nb-NO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regionråd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57200"/>
            <a:ext cx="25921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004592" y="6266495"/>
            <a:ext cx="272893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1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nb-NO" alt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nb-NO" alt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Nesna     Rana      Hemnes     Lurøy     Hattfjelldal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A47FC4B-86FF-485B-A74C-9A3052D4F142}"/>
              </a:ext>
            </a:extLst>
          </p:cNvPr>
          <p:cNvSpPr txBox="1"/>
          <p:nvPr/>
        </p:nvSpPr>
        <p:spPr>
          <a:xfrm>
            <a:off x="636560" y="606028"/>
            <a:ext cx="36921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Tema: - Regionvekstavtalen</a:t>
            </a:r>
            <a:endParaRPr lang="nb-NO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r>
              <a:rPr lang="nb-NO" sz="1800" b="0" i="0" u="none" strike="noStrike" baseline="0" dirty="0">
                <a:solidFill>
                  <a:srgbClr val="FF0000"/>
                </a:solidFill>
              </a:rPr>
              <a:t>1. Rekruttering og vekst</a:t>
            </a:r>
            <a:br>
              <a:rPr lang="nb-NO" sz="1800" b="0" i="0" u="none" strike="noStrike" baseline="0" dirty="0">
                <a:solidFill>
                  <a:srgbClr val="000000"/>
                </a:solidFill>
              </a:rPr>
            </a:br>
            <a:r>
              <a:rPr lang="nb-NO" sz="1800" b="0" i="0" u="none" strike="noStrike" baseline="0" dirty="0">
                <a:solidFill>
                  <a:srgbClr val="000000"/>
                </a:solidFill>
              </a:rPr>
              <a:t>- </a:t>
            </a:r>
            <a:r>
              <a:rPr lang="nb-NO" sz="1600" b="0" i="0" u="none" strike="noStrike" baseline="0" dirty="0">
                <a:solidFill>
                  <a:srgbClr val="000000"/>
                </a:solidFill>
              </a:rPr>
              <a:t>store industriutbygginger </a:t>
            </a:r>
            <a:br>
              <a:rPr lang="nb-NO" sz="1600" b="0" i="0" u="none" strike="noStrike" baseline="0" dirty="0">
                <a:solidFill>
                  <a:srgbClr val="000000"/>
                </a:solidFill>
              </a:rPr>
            </a:br>
            <a:r>
              <a:rPr lang="nb-NO" sz="1600" b="0" i="0" u="none" strike="noStrike" baseline="0" dirty="0">
                <a:solidFill>
                  <a:srgbClr val="000000"/>
                </a:solidFill>
              </a:rPr>
              <a:t>- ny flyplass og utbygging havn</a:t>
            </a:r>
            <a:br>
              <a:rPr lang="nb-NO" sz="1600" b="0" i="0" u="none" strike="noStrike" baseline="0" dirty="0">
                <a:solidFill>
                  <a:srgbClr val="000000"/>
                </a:solidFill>
              </a:rPr>
            </a:br>
            <a:r>
              <a:rPr lang="nb-NO" sz="1600" b="0" i="0" u="none" strike="noStrike" baseline="0" dirty="0">
                <a:solidFill>
                  <a:srgbClr val="000000"/>
                </a:solidFill>
              </a:rPr>
              <a:t>- forventet befolkningsvekst</a:t>
            </a:r>
            <a:br>
              <a:rPr lang="nb-NO" sz="1600" b="0" i="0" u="none" strike="noStrike" baseline="0" dirty="0">
                <a:solidFill>
                  <a:srgbClr val="000000"/>
                </a:solidFill>
              </a:rPr>
            </a:br>
            <a:br>
              <a:rPr lang="nb-NO" sz="1600" b="0" i="0" u="none" strike="noStrike" baseline="0" dirty="0">
                <a:solidFill>
                  <a:srgbClr val="000000"/>
                </a:solidFill>
              </a:rPr>
            </a:br>
            <a:r>
              <a:rPr lang="nb-NO" sz="1600" b="0" i="0" u="none" strike="noStrike" baseline="0" dirty="0">
                <a:solidFill>
                  <a:srgbClr val="FF0000"/>
                </a:solidFill>
              </a:rPr>
              <a:t>2. </a:t>
            </a:r>
            <a:r>
              <a:rPr lang="nb-NO" sz="1600" dirty="0" err="1">
                <a:solidFill>
                  <a:srgbClr val="FF0000"/>
                </a:solidFill>
              </a:rPr>
              <a:t>Bustneslia</a:t>
            </a:r>
            <a:br>
              <a:rPr lang="nb-NO" sz="1600" dirty="0">
                <a:solidFill>
                  <a:srgbClr val="FF0000"/>
                </a:solidFill>
              </a:rPr>
            </a:br>
            <a:r>
              <a:rPr lang="nb-NO" sz="1600" dirty="0"/>
              <a:t>- konkret framdrift og finansiering</a:t>
            </a:r>
            <a:br>
              <a:rPr lang="nb-NO" sz="1600" dirty="0"/>
            </a:br>
            <a:r>
              <a:rPr lang="nb-NO" sz="1600" dirty="0"/>
              <a:t>- viktige «næringsveier»</a:t>
            </a:r>
            <a:br>
              <a:rPr lang="nb-NO" sz="1600" b="0" i="0" u="none" strike="noStrike" baseline="0" dirty="0">
                <a:solidFill>
                  <a:srgbClr val="000000"/>
                </a:solidFill>
              </a:rPr>
            </a:br>
            <a:br>
              <a:rPr lang="nb-NO" sz="1600" b="0" i="0" u="none" strike="noStrike" baseline="0" dirty="0">
                <a:solidFill>
                  <a:srgbClr val="000000"/>
                </a:solidFill>
              </a:rPr>
            </a:br>
            <a:r>
              <a:rPr lang="nb-NO" sz="1600" b="0" i="0" u="none" strike="noStrike" baseline="0" dirty="0">
                <a:solidFill>
                  <a:srgbClr val="FF0000"/>
                </a:solidFill>
              </a:rPr>
              <a:t>3. Knutepunkt Mo i Rana</a:t>
            </a:r>
            <a:endParaRPr lang="nb-NO" sz="1600" b="0" i="0" u="none" strike="noStrike" baseline="0" dirty="0">
              <a:solidFill>
                <a:srgbClr val="000000"/>
              </a:solidFill>
            </a:endParaRPr>
          </a:p>
          <a:p>
            <a:r>
              <a:rPr lang="nb-NO" sz="1600" b="0" i="0" u="none" strike="noStrike" baseline="0" dirty="0">
                <a:solidFill>
                  <a:srgbClr val="000000"/>
                </a:solidFill>
              </a:rPr>
              <a:t> - behov for egen KVU </a:t>
            </a:r>
            <a:br>
              <a:rPr lang="nb-NO" sz="1800" b="0" i="0" u="none" strike="noStrike" baseline="0" dirty="0">
                <a:solidFill>
                  <a:srgbClr val="000000"/>
                </a:solidFill>
              </a:rPr>
            </a:br>
            <a:br>
              <a:rPr lang="nb-NO" sz="1800" b="0" i="0" u="none" strike="noStrike" baseline="0" dirty="0">
                <a:solidFill>
                  <a:srgbClr val="000000"/>
                </a:solidFill>
              </a:rPr>
            </a:br>
            <a:r>
              <a:rPr lang="nb-NO" sz="1800" b="0" i="0" u="none" strike="noStrike" baseline="0" dirty="0">
                <a:solidFill>
                  <a:srgbClr val="FF0000"/>
                </a:solidFill>
              </a:rPr>
              <a:t>4. </a:t>
            </a:r>
            <a:r>
              <a:rPr lang="nb-NO" sz="1600" b="0" i="0" u="none" strike="noStrike" baseline="0" dirty="0">
                <a:solidFill>
                  <a:srgbClr val="FF0000"/>
                </a:solidFill>
              </a:rPr>
              <a:t>Campus på Nesna </a:t>
            </a:r>
            <a:br>
              <a:rPr lang="nb-NO" sz="1800" b="0" i="0" u="none" strike="noStrike" baseline="0" dirty="0">
                <a:solidFill>
                  <a:srgbClr val="000000"/>
                </a:solidFill>
              </a:rPr>
            </a:br>
            <a:r>
              <a:rPr lang="nb-NO" sz="1600" b="0" i="0" u="none" strike="noStrike" baseline="0" dirty="0"/>
              <a:t>- fylkestingets vedtak – videre oppfølging</a:t>
            </a:r>
            <a:br>
              <a:rPr lang="nb-NO" sz="1600" b="0" i="0" u="none" strike="noStrike" baseline="0" dirty="0"/>
            </a:br>
            <a:r>
              <a:rPr lang="nb-NO" sz="1600" b="0" i="0" u="none" strike="noStrike" baseline="0" dirty="0"/>
              <a:t>- høyere utdanning som utviklingsstrategi</a:t>
            </a:r>
            <a:br>
              <a:rPr lang="nb-NO" sz="1600" b="0" i="0" u="none" strike="noStrike" baseline="0" dirty="0"/>
            </a:br>
            <a:endParaRPr lang="nb-NO" sz="1800" b="0" i="0" u="none" strike="noStrike" baseline="0" dirty="0">
              <a:solidFill>
                <a:srgbClr val="000000"/>
              </a:solidFill>
            </a:endParaRPr>
          </a:p>
          <a:p>
            <a:endParaRPr lang="nb-NO" dirty="0"/>
          </a:p>
        </p:txBody>
      </p:sp>
      <p:sp>
        <p:nvSpPr>
          <p:cNvPr id="17" name="object 141">
            <a:extLst>
              <a:ext uri="{FF2B5EF4-FFF2-40B4-BE49-F238E27FC236}">
                <a16:creationId xmlns:a16="http://schemas.microsoft.com/office/drawing/2014/main" id="{CBD44891-D02C-4C74-8910-A8751EFFBF13}"/>
              </a:ext>
            </a:extLst>
          </p:cNvPr>
          <p:cNvSpPr/>
          <p:nvPr/>
        </p:nvSpPr>
        <p:spPr>
          <a:xfrm>
            <a:off x="6056853" y="3569564"/>
            <a:ext cx="4672524" cy="22985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9" name="Plassholder for bilde 8">
            <a:extLst>
              <a:ext uri="{FF2B5EF4-FFF2-40B4-BE49-F238E27FC236}">
                <a16:creationId xmlns:a16="http://schemas.microsoft.com/office/drawing/2014/main" id="{B37755BB-CF83-410E-9E41-2D6465A0D003}"/>
              </a:ext>
            </a:extLst>
          </p:cNvPr>
          <p:cNvPicPr>
            <a:picLocks/>
          </p:cNvPicPr>
          <p:nvPr/>
        </p:nvPicPr>
        <p:blipFill>
          <a:blip r:embed="rId9"/>
          <a:srcRect l="4754" r="4754"/>
          <a:stretch>
            <a:fillRect/>
          </a:stretch>
        </p:blipFill>
        <p:spPr>
          <a:xfrm>
            <a:off x="6123103" y="746620"/>
            <a:ext cx="4816141" cy="247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9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7" t="4515" r="9265" b="71590"/>
          <a:stretch>
            <a:fillRect/>
          </a:stretch>
        </p:blipFill>
        <p:spPr bwMode="auto">
          <a:xfrm>
            <a:off x="208998" y="5905526"/>
            <a:ext cx="684774" cy="8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1828 Nes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54" y="6241389"/>
            <a:ext cx="290731" cy="34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1833 R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6" y="6214397"/>
            <a:ext cx="323927" cy="3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832 Hemn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88" y="6212720"/>
            <a:ext cx="289340" cy="39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826 Hattfjelld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18" y="6206701"/>
            <a:ext cx="252369" cy="3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0" y="4457700"/>
            <a:ext cx="40503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4572000"/>
            <a:ext cx="3888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114300" y="4914900"/>
            <a:ext cx="27542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3" name="Picture 5" descr="1834 Lurø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32" y="6223898"/>
            <a:ext cx="267949" cy="37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13989" y="5868147"/>
            <a:ext cx="25921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indre </a:t>
            </a:r>
            <a:r>
              <a:rPr kumimoji="0" lang="nb-NO" altLang="nb-NO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helgeland</a:t>
            </a:r>
            <a:r>
              <a:rPr kumimoji="0" lang="nb-NO" altLang="nb-NO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regionråd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49249"/>
            <a:ext cx="25921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004592" y="6266495"/>
            <a:ext cx="272893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1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nb-NO" alt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nb-NO" alt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Nesna     Rana      Hemnes     Lurøy     Hattfjelldal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8795570-09C5-4A6C-BAAC-A33C2F3A90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523" y="775147"/>
            <a:ext cx="11437262" cy="74467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7E5D917-A1AB-4983-A831-B92B0A7906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215" y="1437441"/>
            <a:ext cx="11391570" cy="963884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FAFD405B-3C8D-4CB5-921E-472F701BEA3E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25827" y="2510449"/>
            <a:ext cx="5760720" cy="3211195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A1686149-F19E-4F79-90BC-FB98F44847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27618" y="2748436"/>
            <a:ext cx="3385193" cy="3877659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BC04A695-74CE-47BC-83D2-25D2A349BAFB}"/>
              </a:ext>
            </a:extLst>
          </p:cNvPr>
          <p:cNvSpPr txBox="1"/>
          <p:nvPr/>
        </p:nvSpPr>
        <p:spPr>
          <a:xfrm>
            <a:off x="400215" y="291516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i="0" u="none" strike="noStrike" baseline="0" dirty="0">
                <a:solidFill>
                  <a:srgbClr val="FF0000"/>
                </a:solidFill>
              </a:rPr>
              <a:t>1. Rekruttering og vekst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80352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BAC8D46-8540-478C-B68D-BBC9611E4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974" y="724131"/>
            <a:ext cx="3879340" cy="55113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EF6AB98-CEAD-4E86-BBF2-182D117BE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400" y="1639330"/>
            <a:ext cx="6668486" cy="459613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A49BCA38-D3FA-4565-9D68-920186E6E8D3}"/>
              </a:ext>
            </a:extLst>
          </p:cNvPr>
          <p:cNvSpPr txBox="1"/>
          <p:nvPr/>
        </p:nvSpPr>
        <p:spPr>
          <a:xfrm>
            <a:off x="6308206" y="528889"/>
            <a:ext cx="343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Vedtatt i kommunestyret 23.mars 2021</a:t>
            </a:r>
          </a:p>
        </p:txBody>
      </p:sp>
    </p:spTree>
    <p:extLst>
      <p:ext uri="{BB962C8B-B14F-4D97-AF65-F5344CB8AC3E}">
        <p14:creationId xmlns:p14="http://schemas.microsoft.com/office/powerpoint/2010/main" val="127741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5059"/>
            <a:ext cx="12192000" cy="6508115"/>
            <a:chOff x="0" y="195059"/>
            <a:chExt cx="12192000" cy="6508115"/>
          </a:xfrm>
        </p:grpSpPr>
        <p:sp>
          <p:nvSpPr>
            <p:cNvPr id="3" name="object 3"/>
            <p:cNvSpPr/>
            <p:nvPr/>
          </p:nvSpPr>
          <p:spPr>
            <a:xfrm>
              <a:off x="0" y="202692"/>
              <a:ext cx="12191999" cy="9098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4904" y="195059"/>
              <a:ext cx="3968496" cy="10622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" y="228600"/>
              <a:ext cx="12176760" cy="807720"/>
            </a:xfrm>
            <a:custGeom>
              <a:avLst/>
              <a:gdLst/>
              <a:ahLst/>
              <a:cxnLst/>
              <a:rect l="l" t="t" r="r" b="b"/>
              <a:pathLst>
                <a:path w="12176760" h="807719">
                  <a:moveTo>
                    <a:pt x="12176760" y="0"/>
                  </a:moveTo>
                  <a:lnTo>
                    <a:pt x="0" y="0"/>
                  </a:lnTo>
                  <a:lnTo>
                    <a:pt x="0" y="807720"/>
                  </a:lnTo>
                  <a:lnTo>
                    <a:pt x="12176760" y="807720"/>
                  </a:lnTo>
                  <a:lnTo>
                    <a:pt x="12176760" y="0"/>
                  </a:lnTo>
                  <a:close/>
                </a:path>
              </a:pathLst>
            </a:custGeom>
            <a:solidFill>
              <a:srgbClr val="1F4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3041" y="316814"/>
            <a:ext cx="33997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F</a:t>
            </a:r>
            <a:r>
              <a:rPr sz="2850" dirty="0"/>
              <a:t>V</a:t>
            </a:r>
            <a:r>
              <a:rPr sz="3600" dirty="0"/>
              <a:t>810 -</a:t>
            </a:r>
            <a:r>
              <a:rPr sz="3600" spc="-105" dirty="0"/>
              <a:t> </a:t>
            </a:r>
            <a:r>
              <a:rPr sz="3600" spc="5" dirty="0"/>
              <a:t>B</a:t>
            </a:r>
            <a:r>
              <a:rPr sz="2850" spc="5" dirty="0"/>
              <a:t>USTNESLIA</a:t>
            </a:r>
            <a:endParaRPr sz="2850"/>
          </a:p>
        </p:txBody>
      </p:sp>
      <p:sp>
        <p:nvSpPr>
          <p:cNvPr id="7" name="object 7"/>
          <p:cNvSpPr txBox="1"/>
          <p:nvPr/>
        </p:nvSpPr>
        <p:spPr>
          <a:xfrm>
            <a:off x="352606" y="1332471"/>
            <a:ext cx="5807275" cy="3691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i="1" spc="-15" dirty="0">
                <a:solidFill>
                  <a:srgbClr val="FF0000"/>
                </a:solidFill>
                <a:latin typeface="Tahoma"/>
                <a:cs typeface="Tahoma"/>
              </a:rPr>
              <a:t>T</a:t>
            </a:r>
            <a:r>
              <a:rPr sz="1450" b="1" i="1" spc="-15" dirty="0">
                <a:solidFill>
                  <a:srgbClr val="FF0000"/>
                </a:solidFill>
                <a:latin typeface="Tahoma"/>
                <a:cs typeface="Tahoma"/>
              </a:rPr>
              <a:t>ILKNYTNING MELLOM </a:t>
            </a:r>
            <a:r>
              <a:rPr sz="1450" b="1" i="1" spc="-10" dirty="0">
                <a:solidFill>
                  <a:srgbClr val="FF0000"/>
                </a:solidFill>
                <a:latin typeface="Tahoma"/>
                <a:cs typeface="Tahoma"/>
              </a:rPr>
              <a:t>KYST </a:t>
            </a:r>
            <a:r>
              <a:rPr sz="1450" b="1" i="1" spc="-15" dirty="0">
                <a:solidFill>
                  <a:srgbClr val="FF0000"/>
                </a:solidFill>
                <a:latin typeface="Tahoma"/>
                <a:cs typeface="Tahoma"/>
              </a:rPr>
              <a:t>OG </a:t>
            </a:r>
            <a:r>
              <a:rPr sz="1450" b="1" i="1" spc="-10" dirty="0">
                <a:solidFill>
                  <a:srgbClr val="FF0000"/>
                </a:solidFill>
                <a:latin typeface="Tahoma"/>
                <a:cs typeface="Tahoma"/>
              </a:rPr>
              <a:t>MARKED</a:t>
            </a:r>
            <a:r>
              <a:rPr sz="1800" b="1" i="1" spc="-10" dirty="0">
                <a:solidFill>
                  <a:srgbClr val="FF0000"/>
                </a:solidFill>
                <a:latin typeface="Tahoma"/>
                <a:cs typeface="Tahoma"/>
              </a:rPr>
              <a:t>,</a:t>
            </a:r>
            <a:r>
              <a:rPr sz="1800" b="1" i="1" spc="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i="1" spc="-10" dirty="0">
                <a:solidFill>
                  <a:srgbClr val="FF0000"/>
                </a:solidFill>
                <a:latin typeface="Tahoma"/>
                <a:cs typeface="Tahoma"/>
              </a:rPr>
              <a:t>VIA</a:t>
            </a:r>
            <a:r>
              <a:rPr sz="1800" b="1" i="1" spc="-10" dirty="0">
                <a:solidFill>
                  <a:srgbClr val="FF0000"/>
                </a:solidFill>
                <a:latin typeface="Tahoma"/>
                <a:cs typeface="Tahoma"/>
              </a:rPr>
              <a:t>:</a:t>
            </a:r>
            <a:endParaRPr sz="1800" i="1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812800" lvl="1" indent="-342900">
              <a:lnSpc>
                <a:spcPct val="100000"/>
              </a:lnSpc>
              <a:buSzPct val="124137"/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450" spc="-10" dirty="0">
                <a:latin typeface="Tahoma"/>
                <a:cs typeface="Tahoma"/>
              </a:rPr>
              <a:t>HUB</a:t>
            </a:r>
            <a:r>
              <a:rPr sz="1800" spc="-10" dirty="0">
                <a:latin typeface="Tahoma"/>
                <a:cs typeface="Tahoma"/>
              </a:rPr>
              <a:t>-</a:t>
            </a:r>
            <a:r>
              <a:rPr sz="1450" spc="-10" dirty="0">
                <a:latin typeface="Tahoma"/>
                <a:cs typeface="Tahoma"/>
              </a:rPr>
              <a:t>FUNKSJON </a:t>
            </a:r>
            <a:r>
              <a:rPr sz="1450" spc="-5" dirty="0">
                <a:latin typeface="Tahoma"/>
                <a:cs typeface="Tahoma"/>
              </a:rPr>
              <a:t>I </a:t>
            </a:r>
            <a:r>
              <a:rPr sz="1800" spc="-5" dirty="0">
                <a:latin typeface="Tahoma"/>
                <a:cs typeface="Tahoma"/>
              </a:rPr>
              <a:t>M</a:t>
            </a:r>
            <a:r>
              <a:rPr sz="1450" spc="-5" dirty="0">
                <a:latin typeface="Tahoma"/>
                <a:cs typeface="Tahoma"/>
              </a:rPr>
              <a:t>O I </a:t>
            </a:r>
            <a:r>
              <a:rPr sz="1800" spc="-10" dirty="0">
                <a:latin typeface="Tahoma"/>
                <a:cs typeface="Tahoma"/>
              </a:rPr>
              <a:t>R</a:t>
            </a:r>
            <a:r>
              <a:rPr sz="1450" spc="-10" dirty="0">
                <a:latin typeface="Tahoma"/>
                <a:cs typeface="Tahoma"/>
              </a:rPr>
              <a:t>ANA</a:t>
            </a:r>
            <a:r>
              <a:rPr sz="1450" spc="17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(</a:t>
            </a:r>
            <a:r>
              <a:rPr sz="1450" spc="-15" dirty="0">
                <a:latin typeface="Tahoma"/>
                <a:cs typeface="Tahoma"/>
              </a:rPr>
              <a:t>TOG</a:t>
            </a:r>
            <a:r>
              <a:rPr sz="1800" spc="-15" dirty="0">
                <a:latin typeface="Tahoma"/>
                <a:cs typeface="Tahoma"/>
              </a:rPr>
              <a:t>, </a:t>
            </a:r>
            <a:r>
              <a:rPr sz="1450" spc="-15" dirty="0">
                <a:latin typeface="Tahoma"/>
                <a:cs typeface="Tahoma"/>
              </a:rPr>
              <a:t>HAVN</a:t>
            </a:r>
            <a:r>
              <a:rPr sz="1800" spc="-15" dirty="0">
                <a:latin typeface="Tahoma"/>
                <a:cs typeface="Tahoma"/>
              </a:rPr>
              <a:t>, </a:t>
            </a:r>
            <a:r>
              <a:rPr sz="1450" spc="-70" dirty="0">
                <a:latin typeface="Tahoma"/>
                <a:cs typeface="Tahoma"/>
              </a:rPr>
              <a:t>FLY</a:t>
            </a:r>
            <a:r>
              <a:rPr sz="1800" spc="-70" dirty="0">
                <a:latin typeface="Tahoma"/>
                <a:cs typeface="Tahoma"/>
              </a:rPr>
              <a:t>….)</a:t>
            </a:r>
            <a:endParaRPr sz="1800" dirty="0">
              <a:latin typeface="Tahoma"/>
              <a:cs typeface="Tahoma"/>
            </a:endParaRPr>
          </a:p>
          <a:p>
            <a:pPr marL="812800" lvl="1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800" spc="-5" dirty="0">
                <a:latin typeface="Tahoma"/>
                <a:cs typeface="Tahoma"/>
              </a:rPr>
              <a:t>E6 </a:t>
            </a:r>
            <a:r>
              <a:rPr sz="1450" spc="-10" dirty="0">
                <a:latin typeface="Tahoma"/>
                <a:cs typeface="Tahoma"/>
              </a:rPr>
              <a:t>OG </a:t>
            </a:r>
            <a:r>
              <a:rPr sz="1450" spc="-15" dirty="0">
                <a:latin typeface="Tahoma"/>
                <a:cs typeface="Tahoma"/>
              </a:rPr>
              <a:t>GRENSEPASSERING</a:t>
            </a:r>
            <a:r>
              <a:rPr sz="1450" spc="254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E12</a:t>
            </a:r>
            <a:endParaRPr sz="1800" dirty="0">
              <a:latin typeface="Tahoma"/>
              <a:cs typeface="Tahoma"/>
            </a:endParaRPr>
          </a:p>
          <a:p>
            <a:pPr marL="812800" lvl="1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800" spc="-10" dirty="0">
                <a:latin typeface="Tahoma"/>
                <a:cs typeface="Tahoma"/>
              </a:rPr>
              <a:t>L</a:t>
            </a:r>
            <a:r>
              <a:rPr sz="1450" spc="-10" dirty="0">
                <a:latin typeface="Tahoma"/>
                <a:cs typeface="Tahoma"/>
              </a:rPr>
              <a:t>EVERANSER</a:t>
            </a:r>
            <a:r>
              <a:rPr sz="1800" spc="-10" dirty="0">
                <a:latin typeface="Tahoma"/>
                <a:cs typeface="Tahoma"/>
              </a:rPr>
              <a:t>, </a:t>
            </a:r>
            <a:r>
              <a:rPr sz="1450" spc="-10" dirty="0">
                <a:latin typeface="Tahoma"/>
                <a:cs typeface="Tahoma"/>
              </a:rPr>
              <a:t>TIDSKRITISK SERVICE</a:t>
            </a:r>
            <a:r>
              <a:rPr sz="1450" spc="245" dirty="0">
                <a:latin typeface="Tahoma"/>
                <a:cs typeface="Tahoma"/>
              </a:rPr>
              <a:t> </a:t>
            </a:r>
            <a:r>
              <a:rPr sz="1450" spc="-20" dirty="0">
                <a:latin typeface="Tahoma"/>
                <a:cs typeface="Tahoma"/>
              </a:rPr>
              <a:t>ETC</a:t>
            </a:r>
            <a:endParaRPr sz="1450" dirty="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75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Tahoma"/>
                <a:cs typeface="Tahoma"/>
              </a:rPr>
              <a:t>VTS’</a:t>
            </a:r>
            <a:r>
              <a:rPr sz="1450" b="1" spc="-5" dirty="0">
                <a:latin typeface="Tahoma"/>
                <a:cs typeface="Tahoma"/>
              </a:rPr>
              <a:t>S </a:t>
            </a:r>
            <a:r>
              <a:rPr sz="1450" b="1" spc="-15" dirty="0">
                <a:latin typeface="Tahoma"/>
                <a:cs typeface="Tahoma"/>
              </a:rPr>
              <a:t>REGISTRERINGER </a:t>
            </a:r>
            <a:r>
              <a:rPr sz="1450" b="1" spc="-10" dirty="0">
                <a:latin typeface="Tahoma"/>
                <a:cs typeface="Tahoma"/>
              </a:rPr>
              <a:t>DE SISTE </a:t>
            </a:r>
            <a:r>
              <a:rPr sz="1800" b="1" dirty="0">
                <a:latin typeface="Tahoma"/>
                <a:cs typeface="Tahoma"/>
              </a:rPr>
              <a:t>2 </a:t>
            </a:r>
            <a:r>
              <a:rPr sz="1450" b="1" spc="-10" dirty="0">
                <a:latin typeface="Tahoma"/>
                <a:cs typeface="Tahoma"/>
              </a:rPr>
              <a:t>ÅR </a:t>
            </a:r>
            <a:r>
              <a:rPr sz="900" b="1" spc="5" dirty="0">
                <a:latin typeface="Tahoma"/>
                <a:cs typeface="Tahoma"/>
              </a:rPr>
              <a:t>(</a:t>
            </a:r>
            <a:r>
              <a:rPr sz="700" b="1" spc="5" dirty="0">
                <a:latin typeface="Tahoma"/>
                <a:cs typeface="Tahoma"/>
              </a:rPr>
              <a:t>NOV </a:t>
            </a:r>
            <a:r>
              <a:rPr sz="900" b="1" dirty="0">
                <a:latin typeface="Tahoma"/>
                <a:cs typeface="Tahoma"/>
              </a:rPr>
              <a:t>2018 – </a:t>
            </a:r>
            <a:r>
              <a:rPr sz="700" b="1" spc="10" dirty="0">
                <a:latin typeface="Tahoma"/>
                <a:cs typeface="Tahoma"/>
              </a:rPr>
              <a:t>NOV</a:t>
            </a:r>
            <a:r>
              <a:rPr sz="700" b="1" spc="45" dirty="0">
                <a:latin typeface="Tahoma"/>
                <a:cs typeface="Tahoma"/>
              </a:rPr>
              <a:t> </a:t>
            </a:r>
            <a:r>
              <a:rPr sz="900" b="1" spc="-5" dirty="0">
                <a:latin typeface="Tahoma"/>
                <a:cs typeface="Tahoma"/>
              </a:rPr>
              <a:t>2020):</a:t>
            </a:r>
            <a:endParaRPr sz="900" dirty="0">
              <a:latin typeface="Tahoma"/>
              <a:cs typeface="Tahoma"/>
            </a:endParaRPr>
          </a:p>
          <a:p>
            <a:pPr marL="812800" marR="678815" indent="-342900">
              <a:lnSpc>
                <a:spcPts val="2160"/>
              </a:lnSpc>
              <a:spcBef>
                <a:spcPts val="70"/>
              </a:spcBef>
              <a:buFont typeface="Wingdings"/>
              <a:buChar char=""/>
              <a:tabLst>
                <a:tab pos="812165" algn="l"/>
                <a:tab pos="812800" algn="l"/>
              </a:tabLst>
            </a:pPr>
            <a:r>
              <a:rPr sz="1800" dirty="0">
                <a:latin typeface="Tahoma"/>
                <a:cs typeface="Tahoma"/>
              </a:rPr>
              <a:t>29 </a:t>
            </a:r>
            <a:r>
              <a:rPr sz="1450" spc="-15" dirty="0">
                <a:latin typeface="Tahoma"/>
                <a:cs typeface="Tahoma"/>
              </a:rPr>
              <a:t>STENGNINGER </a:t>
            </a:r>
            <a:r>
              <a:rPr sz="1450" spc="-10" dirty="0">
                <a:latin typeface="Tahoma"/>
                <a:cs typeface="Tahoma"/>
              </a:rPr>
              <a:t>OG EN </a:t>
            </a:r>
            <a:r>
              <a:rPr sz="1450" spc="-15" dirty="0">
                <a:latin typeface="Tahoma"/>
                <a:cs typeface="Tahoma"/>
              </a:rPr>
              <a:t>GANG MED REDUSERT  FREMKOMMELIGHET</a:t>
            </a:r>
            <a:endParaRPr sz="14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 dirty="0">
              <a:latin typeface="Tahoma"/>
              <a:cs typeface="Tahoma"/>
            </a:endParaRPr>
          </a:p>
          <a:p>
            <a:pPr marL="355600" marR="54610" indent="-342900">
              <a:lnSpc>
                <a:spcPct val="1125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highlight>
                  <a:srgbClr val="FFFF00"/>
                </a:highlight>
                <a:latin typeface="Tahoma"/>
                <a:cs typeface="Tahoma"/>
              </a:rPr>
              <a:t>F</a:t>
            </a:r>
            <a:r>
              <a:rPr sz="1600" b="1" spc="-5" dirty="0">
                <a:highlight>
                  <a:srgbClr val="FFFF00"/>
                </a:highlight>
                <a:latin typeface="Tahoma"/>
                <a:cs typeface="Tahoma"/>
              </a:rPr>
              <a:t>ARE </a:t>
            </a:r>
            <a:r>
              <a:rPr sz="1600" b="1" spc="-10" dirty="0">
                <a:highlight>
                  <a:srgbClr val="FFFF00"/>
                </a:highlight>
                <a:latin typeface="Tahoma"/>
                <a:cs typeface="Tahoma"/>
              </a:rPr>
              <a:t>FOR SKADE PÅ LIV OG </a:t>
            </a:r>
            <a:r>
              <a:rPr sz="1600" b="1" spc="-5" dirty="0">
                <a:highlight>
                  <a:srgbClr val="FFFF00"/>
                </a:highlight>
                <a:latin typeface="Tahoma"/>
                <a:cs typeface="Tahoma"/>
              </a:rPr>
              <a:t>HELSE</a:t>
            </a:r>
            <a:r>
              <a:rPr sz="2000" b="1" spc="-5" dirty="0">
                <a:highlight>
                  <a:srgbClr val="FFFF00"/>
                </a:highlight>
                <a:latin typeface="Tahoma"/>
                <a:cs typeface="Tahoma"/>
              </a:rPr>
              <a:t>, </a:t>
            </a:r>
            <a:r>
              <a:rPr sz="1600" b="1" spc="-10" dirty="0">
                <a:highlight>
                  <a:srgbClr val="FFFF00"/>
                </a:highlight>
                <a:latin typeface="Tahoma"/>
                <a:cs typeface="Tahoma"/>
              </a:rPr>
              <a:t>OG  UFORUTSIGBARHETEN </a:t>
            </a:r>
            <a:r>
              <a:rPr sz="1600" b="1" spc="-5" dirty="0">
                <a:highlight>
                  <a:srgbClr val="FFFF00"/>
                </a:highlight>
                <a:latin typeface="Tahoma"/>
                <a:cs typeface="Tahoma"/>
              </a:rPr>
              <a:t>I </a:t>
            </a:r>
            <a:r>
              <a:rPr sz="1600" b="1" spc="-10" dirty="0">
                <a:highlight>
                  <a:srgbClr val="FFFF00"/>
                </a:highlight>
                <a:latin typeface="Tahoma"/>
                <a:cs typeface="Tahoma"/>
              </a:rPr>
              <a:t>FORHOLD TIL OM VEIEN  BLIR STENGT</a:t>
            </a:r>
            <a:r>
              <a:rPr sz="2000" b="1" spc="-10" dirty="0">
                <a:highlight>
                  <a:srgbClr val="FFFF00"/>
                </a:highlight>
                <a:latin typeface="Tahoma"/>
                <a:cs typeface="Tahoma"/>
              </a:rPr>
              <a:t>, </a:t>
            </a:r>
            <a:r>
              <a:rPr sz="1600" b="1" spc="-5" dirty="0">
                <a:highlight>
                  <a:srgbClr val="FFFF00"/>
                </a:highlight>
                <a:latin typeface="Tahoma"/>
                <a:cs typeface="Tahoma"/>
              </a:rPr>
              <a:t>ER EN </a:t>
            </a:r>
            <a:r>
              <a:rPr sz="1600" b="1" spc="-10" dirty="0">
                <a:highlight>
                  <a:srgbClr val="FFFF00"/>
                </a:highlight>
                <a:latin typeface="Tahoma"/>
                <a:cs typeface="Tahoma"/>
              </a:rPr>
              <a:t>STØRRE UTFORDRING ENN  </a:t>
            </a:r>
            <a:r>
              <a:rPr sz="1600" b="1" spc="-5" dirty="0">
                <a:highlight>
                  <a:srgbClr val="FFFF00"/>
                </a:highlight>
                <a:latin typeface="Tahoma"/>
                <a:cs typeface="Tahoma"/>
              </a:rPr>
              <a:t>DET EN KAN LESE AV</a:t>
            </a:r>
            <a:r>
              <a:rPr sz="1600" b="1" spc="165" dirty="0">
                <a:highlight>
                  <a:srgbClr val="FFFF00"/>
                </a:highlight>
                <a:latin typeface="Tahoma"/>
                <a:cs typeface="Tahoma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Tahoma"/>
                <a:cs typeface="Tahoma"/>
              </a:rPr>
              <a:t>STENGNINGSSTATISTIKKEN</a:t>
            </a:r>
            <a:endParaRPr sz="1600" dirty="0">
              <a:highlight>
                <a:srgbClr val="FFFF00"/>
              </a:highlight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298627" y="0"/>
            <a:ext cx="5901690" cy="3306445"/>
            <a:chOff x="6298627" y="0"/>
            <a:chExt cx="5901690" cy="3306445"/>
          </a:xfrm>
        </p:grpSpPr>
        <p:sp>
          <p:nvSpPr>
            <p:cNvPr id="9" name="object 9"/>
            <p:cNvSpPr/>
            <p:nvPr/>
          </p:nvSpPr>
          <p:spPr>
            <a:xfrm>
              <a:off x="6300215" y="0"/>
              <a:ext cx="5891777" cy="32979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11230" y="0"/>
              <a:ext cx="1381125" cy="2465705"/>
            </a:xfrm>
            <a:custGeom>
              <a:avLst/>
              <a:gdLst/>
              <a:ahLst/>
              <a:cxnLst/>
              <a:rect l="l" t="t" r="r" b="b"/>
              <a:pathLst>
                <a:path w="1381125" h="2465705">
                  <a:moveTo>
                    <a:pt x="32860" y="1684462"/>
                  </a:moveTo>
                  <a:lnTo>
                    <a:pt x="0" y="1721662"/>
                  </a:lnTo>
                  <a:lnTo>
                    <a:pt x="0" y="1763464"/>
                  </a:lnTo>
                  <a:lnTo>
                    <a:pt x="70260" y="1833155"/>
                  </a:lnTo>
                  <a:lnTo>
                    <a:pt x="177705" y="1944691"/>
                  </a:lnTo>
                  <a:lnTo>
                    <a:pt x="289690" y="1944691"/>
                  </a:lnTo>
                  <a:lnTo>
                    <a:pt x="481232" y="2019027"/>
                  </a:lnTo>
                  <a:lnTo>
                    <a:pt x="999865" y="2204898"/>
                  </a:lnTo>
                  <a:lnTo>
                    <a:pt x="1069910" y="2353591"/>
                  </a:lnTo>
                  <a:lnTo>
                    <a:pt x="1069910" y="2465105"/>
                  </a:lnTo>
                  <a:lnTo>
                    <a:pt x="1373653" y="2465105"/>
                  </a:lnTo>
                  <a:lnTo>
                    <a:pt x="1380760" y="2463281"/>
                  </a:lnTo>
                  <a:lnTo>
                    <a:pt x="1380760" y="1986493"/>
                  </a:lnTo>
                  <a:lnTo>
                    <a:pt x="850264" y="1986493"/>
                  </a:lnTo>
                  <a:lnTo>
                    <a:pt x="850264" y="1907512"/>
                  </a:lnTo>
                  <a:lnTo>
                    <a:pt x="833929" y="1874978"/>
                  </a:lnTo>
                  <a:lnTo>
                    <a:pt x="401891" y="1874978"/>
                  </a:lnTo>
                  <a:lnTo>
                    <a:pt x="331847" y="1833155"/>
                  </a:lnTo>
                  <a:lnTo>
                    <a:pt x="70260" y="1721662"/>
                  </a:lnTo>
                  <a:lnTo>
                    <a:pt x="32860" y="1684462"/>
                  </a:lnTo>
                  <a:close/>
                </a:path>
                <a:path w="1381125" h="2465705">
                  <a:moveTo>
                    <a:pt x="850263" y="1275476"/>
                  </a:moveTo>
                  <a:lnTo>
                    <a:pt x="700878" y="1275476"/>
                  </a:lnTo>
                  <a:lnTo>
                    <a:pt x="668234" y="1317407"/>
                  </a:lnTo>
                  <a:lnTo>
                    <a:pt x="668234" y="1354607"/>
                  </a:lnTo>
                  <a:lnTo>
                    <a:pt x="813079" y="1354607"/>
                  </a:lnTo>
                  <a:lnTo>
                    <a:pt x="850263" y="1387076"/>
                  </a:lnTo>
                  <a:lnTo>
                    <a:pt x="925064" y="1429007"/>
                  </a:lnTo>
                  <a:lnTo>
                    <a:pt x="957708" y="1498677"/>
                  </a:lnTo>
                  <a:lnTo>
                    <a:pt x="1069910" y="1907512"/>
                  </a:lnTo>
                  <a:lnTo>
                    <a:pt x="1037265" y="1907512"/>
                  </a:lnTo>
                  <a:lnTo>
                    <a:pt x="999865" y="1986493"/>
                  </a:lnTo>
                  <a:lnTo>
                    <a:pt x="1380760" y="1986493"/>
                  </a:lnTo>
                  <a:lnTo>
                    <a:pt x="1380760" y="1479001"/>
                  </a:lnTo>
                  <a:lnTo>
                    <a:pt x="1261451" y="1387076"/>
                  </a:lnTo>
                  <a:lnTo>
                    <a:pt x="957708" y="1317407"/>
                  </a:lnTo>
                  <a:lnTo>
                    <a:pt x="850263" y="1275476"/>
                  </a:lnTo>
                  <a:close/>
                </a:path>
                <a:path w="1381125" h="2465705">
                  <a:moveTo>
                    <a:pt x="177705" y="1429007"/>
                  </a:moveTo>
                  <a:lnTo>
                    <a:pt x="107444" y="1429007"/>
                  </a:lnTo>
                  <a:lnTo>
                    <a:pt x="32860" y="1465992"/>
                  </a:lnTo>
                  <a:lnTo>
                    <a:pt x="289690" y="1721662"/>
                  </a:lnTo>
                  <a:lnTo>
                    <a:pt x="401891" y="1874978"/>
                  </a:lnTo>
                  <a:lnTo>
                    <a:pt x="833929" y="1874978"/>
                  </a:lnTo>
                  <a:lnTo>
                    <a:pt x="738279" y="1684462"/>
                  </a:lnTo>
                  <a:lnTo>
                    <a:pt x="626077" y="1610062"/>
                  </a:lnTo>
                  <a:lnTo>
                    <a:pt x="443832" y="1498677"/>
                  </a:lnTo>
                  <a:lnTo>
                    <a:pt x="369247" y="1498677"/>
                  </a:lnTo>
                  <a:lnTo>
                    <a:pt x="177705" y="1429007"/>
                  </a:lnTo>
                  <a:close/>
                </a:path>
                <a:path w="1381125" h="2465705">
                  <a:moveTo>
                    <a:pt x="1380759" y="0"/>
                  </a:moveTo>
                  <a:lnTo>
                    <a:pt x="410467" y="0"/>
                  </a:lnTo>
                  <a:lnTo>
                    <a:pt x="369247" y="243980"/>
                  </a:lnTo>
                  <a:lnTo>
                    <a:pt x="401891" y="281180"/>
                  </a:lnTo>
                  <a:lnTo>
                    <a:pt x="514092" y="322895"/>
                  </a:lnTo>
                  <a:lnTo>
                    <a:pt x="556032" y="355580"/>
                  </a:lnTo>
                  <a:lnTo>
                    <a:pt x="1037265" y="429765"/>
                  </a:lnTo>
                  <a:lnTo>
                    <a:pt x="1149250" y="466965"/>
                  </a:lnTo>
                  <a:lnTo>
                    <a:pt x="1261451" y="429765"/>
                  </a:lnTo>
                  <a:lnTo>
                    <a:pt x="1294095" y="429765"/>
                  </a:lnTo>
                  <a:lnTo>
                    <a:pt x="1380760" y="388055"/>
                  </a:lnTo>
                  <a:lnTo>
                    <a:pt x="1380759" y="0"/>
                  </a:lnTo>
                  <a:close/>
                </a:path>
                <a:path w="1381125" h="2465705">
                  <a:moveTo>
                    <a:pt x="120279" y="0"/>
                  </a:moveTo>
                  <a:lnTo>
                    <a:pt x="93413" y="0"/>
                  </a:lnTo>
                  <a:lnTo>
                    <a:pt x="107444" y="20994"/>
                  </a:lnTo>
                  <a:lnTo>
                    <a:pt x="120279" y="0"/>
                  </a:lnTo>
                  <a:close/>
                </a:path>
              </a:pathLst>
            </a:custGeom>
            <a:solidFill>
              <a:srgbClr val="F3D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00203" y="8648"/>
              <a:ext cx="5892165" cy="3289300"/>
            </a:xfrm>
            <a:custGeom>
              <a:avLst/>
              <a:gdLst/>
              <a:ahLst/>
              <a:cxnLst/>
              <a:rect l="l" t="t" r="r" b="b"/>
              <a:pathLst>
                <a:path w="5892165" h="3289300">
                  <a:moveTo>
                    <a:pt x="343966" y="2307767"/>
                  </a:moveTo>
                  <a:lnTo>
                    <a:pt x="273900" y="2196261"/>
                  </a:lnTo>
                  <a:lnTo>
                    <a:pt x="194475" y="2154428"/>
                  </a:lnTo>
                  <a:lnTo>
                    <a:pt x="119748" y="2154428"/>
                  </a:lnTo>
                  <a:lnTo>
                    <a:pt x="194475" y="2084743"/>
                  </a:lnTo>
                  <a:lnTo>
                    <a:pt x="49657" y="2010384"/>
                  </a:lnTo>
                  <a:lnTo>
                    <a:pt x="0" y="2024786"/>
                  </a:lnTo>
                  <a:lnTo>
                    <a:pt x="0" y="2369921"/>
                  </a:lnTo>
                  <a:lnTo>
                    <a:pt x="7607" y="2377478"/>
                  </a:lnTo>
                  <a:lnTo>
                    <a:pt x="194475" y="2377478"/>
                  </a:lnTo>
                  <a:lnTo>
                    <a:pt x="273900" y="2307767"/>
                  </a:lnTo>
                  <a:lnTo>
                    <a:pt x="343966" y="2307767"/>
                  </a:lnTo>
                  <a:close/>
                </a:path>
                <a:path w="5892165" h="3289300">
                  <a:moveTo>
                    <a:pt x="530847" y="3195282"/>
                  </a:moveTo>
                  <a:lnTo>
                    <a:pt x="273900" y="3264992"/>
                  </a:lnTo>
                  <a:lnTo>
                    <a:pt x="49657" y="3264992"/>
                  </a:lnTo>
                  <a:lnTo>
                    <a:pt x="20040" y="3289300"/>
                  </a:lnTo>
                  <a:lnTo>
                    <a:pt x="530847" y="3289300"/>
                  </a:lnTo>
                  <a:lnTo>
                    <a:pt x="530847" y="3195282"/>
                  </a:lnTo>
                  <a:close/>
                </a:path>
                <a:path w="5892165" h="3289300">
                  <a:moveTo>
                    <a:pt x="605574" y="1457350"/>
                  </a:moveTo>
                  <a:lnTo>
                    <a:pt x="381355" y="1197165"/>
                  </a:lnTo>
                  <a:lnTo>
                    <a:pt x="273900" y="1345971"/>
                  </a:lnTo>
                  <a:lnTo>
                    <a:pt x="7607" y="1568945"/>
                  </a:lnTo>
                  <a:lnTo>
                    <a:pt x="273900" y="1866341"/>
                  </a:lnTo>
                  <a:lnTo>
                    <a:pt x="418731" y="1787359"/>
                  </a:lnTo>
                  <a:lnTo>
                    <a:pt x="563549" y="1675815"/>
                  </a:lnTo>
                  <a:lnTo>
                    <a:pt x="605574" y="1457350"/>
                  </a:lnTo>
                  <a:close/>
                </a:path>
                <a:path w="5892165" h="3289300">
                  <a:moveTo>
                    <a:pt x="787844" y="1824507"/>
                  </a:moveTo>
                  <a:lnTo>
                    <a:pt x="675665" y="1898865"/>
                  </a:lnTo>
                  <a:lnTo>
                    <a:pt x="563549" y="1936051"/>
                  </a:lnTo>
                  <a:lnTo>
                    <a:pt x="563549" y="2084743"/>
                  </a:lnTo>
                  <a:lnTo>
                    <a:pt x="451421" y="2196261"/>
                  </a:lnTo>
                  <a:lnTo>
                    <a:pt x="605574" y="2233434"/>
                  </a:lnTo>
                  <a:lnTo>
                    <a:pt x="675665" y="2196261"/>
                  </a:lnTo>
                  <a:lnTo>
                    <a:pt x="787844" y="2154428"/>
                  </a:lnTo>
                  <a:lnTo>
                    <a:pt x="787844" y="1824507"/>
                  </a:lnTo>
                  <a:close/>
                </a:path>
                <a:path w="5892165" h="3289300">
                  <a:moveTo>
                    <a:pt x="899833" y="49555"/>
                  </a:moveTo>
                  <a:lnTo>
                    <a:pt x="787844" y="49555"/>
                  </a:lnTo>
                  <a:lnTo>
                    <a:pt x="675665" y="123736"/>
                  </a:lnTo>
                  <a:lnTo>
                    <a:pt x="493458" y="202869"/>
                  </a:lnTo>
                  <a:lnTo>
                    <a:pt x="530847" y="379412"/>
                  </a:lnTo>
                  <a:lnTo>
                    <a:pt x="306590" y="569925"/>
                  </a:lnTo>
                  <a:lnTo>
                    <a:pt x="493458" y="713994"/>
                  </a:lnTo>
                  <a:lnTo>
                    <a:pt x="642962" y="644321"/>
                  </a:lnTo>
                  <a:lnTo>
                    <a:pt x="642962" y="491007"/>
                  </a:lnTo>
                  <a:lnTo>
                    <a:pt x="675665" y="532726"/>
                  </a:lnTo>
                  <a:lnTo>
                    <a:pt x="754989" y="602399"/>
                  </a:lnTo>
                  <a:lnTo>
                    <a:pt x="787844" y="421119"/>
                  </a:lnTo>
                  <a:lnTo>
                    <a:pt x="829792" y="202869"/>
                  </a:lnTo>
                  <a:lnTo>
                    <a:pt x="899833" y="49555"/>
                  </a:lnTo>
                  <a:close/>
                </a:path>
                <a:path w="5892165" h="3289300">
                  <a:moveTo>
                    <a:pt x="1311021" y="379412"/>
                  </a:moveTo>
                  <a:lnTo>
                    <a:pt x="1198816" y="235343"/>
                  </a:lnTo>
                  <a:lnTo>
                    <a:pt x="1086827" y="272542"/>
                  </a:lnTo>
                  <a:lnTo>
                    <a:pt x="941984" y="421119"/>
                  </a:lnTo>
                  <a:lnTo>
                    <a:pt x="862431" y="532726"/>
                  </a:lnTo>
                  <a:lnTo>
                    <a:pt x="974636" y="644321"/>
                  </a:lnTo>
                  <a:lnTo>
                    <a:pt x="1231684" y="602399"/>
                  </a:lnTo>
                  <a:lnTo>
                    <a:pt x="1311021" y="379412"/>
                  </a:lnTo>
                  <a:close/>
                </a:path>
                <a:path w="5892165" h="3289300">
                  <a:moveTo>
                    <a:pt x="1423225" y="1378432"/>
                  </a:moveTo>
                  <a:lnTo>
                    <a:pt x="1166177" y="1345971"/>
                  </a:lnTo>
                  <a:lnTo>
                    <a:pt x="1053973" y="1420368"/>
                  </a:lnTo>
                  <a:lnTo>
                    <a:pt x="941984" y="1378432"/>
                  </a:lnTo>
                  <a:lnTo>
                    <a:pt x="675665" y="1675815"/>
                  </a:lnTo>
                  <a:lnTo>
                    <a:pt x="717715" y="1754822"/>
                  </a:lnTo>
                  <a:lnTo>
                    <a:pt x="754989" y="1787359"/>
                  </a:lnTo>
                  <a:lnTo>
                    <a:pt x="862431" y="1713026"/>
                  </a:lnTo>
                  <a:lnTo>
                    <a:pt x="1231684" y="1490040"/>
                  </a:lnTo>
                  <a:lnTo>
                    <a:pt x="1423225" y="1378432"/>
                  </a:lnTo>
                  <a:close/>
                </a:path>
                <a:path w="5892165" h="3289300">
                  <a:moveTo>
                    <a:pt x="1537284" y="3129038"/>
                  </a:moveTo>
                  <a:lnTo>
                    <a:pt x="1535201" y="3124200"/>
                  </a:lnTo>
                  <a:lnTo>
                    <a:pt x="1497799" y="3086100"/>
                  </a:lnTo>
                  <a:lnTo>
                    <a:pt x="1537284" y="3129038"/>
                  </a:lnTo>
                  <a:close/>
                </a:path>
                <a:path w="5892165" h="3289300">
                  <a:moveTo>
                    <a:pt x="5436082" y="3264992"/>
                  </a:moveTo>
                  <a:lnTo>
                    <a:pt x="5403443" y="3009430"/>
                  </a:lnTo>
                  <a:lnTo>
                    <a:pt x="5403443" y="3009900"/>
                  </a:lnTo>
                  <a:lnTo>
                    <a:pt x="5403443" y="3153486"/>
                  </a:lnTo>
                  <a:lnTo>
                    <a:pt x="5436082" y="3264992"/>
                  </a:lnTo>
                  <a:close/>
                </a:path>
                <a:path w="5892165" h="3289300">
                  <a:moveTo>
                    <a:pt x="5891784" y="2447391"/>
                  </a:moveTo>
                  <a:lnTo>
                    <a:pt x="5847270" y="2456459"/>
                  </a:lnTo>
                  <a:lnTo>
                    <a:pt x="5884672" y="2456459"/>
                  </a:lnTo>
                  <a:lnTo>
                    <a:pt x="5891784" y="2454643"/>
                  </a:lnTo>
                  <a:lnTo>
                    <a:pt x="5891784" y="2447391"/>
                  </a:lnTo>
                  <a:close/>
                </a:path>
                <a:path w="5892165" h="3289300">
                  <a:moveTo>
                    <a:pt x="5891784" y="381000"/>
                  </a:moveTo>
                  <a:lnTo>
                    <a:pt x="5805119" y="431800"/>
                  </a:lnTo>
                  <a:lnTo>
                    <a:pt x="5772467" y="431800"/>
                  </a:lnTo>
                  <a:lnTo>
                    <a:pt x="5660275" y="469900"/>
                  </a:lnTo>
                  <a:lnTo>
                    <a:pt x="5548287" y="431800"/>
                  </a:lnTo>
                  <a:lnTo>
                    <a:pt x="5067058" y="355600"/>
                  </a:lnTo>
                  <a:lnTo>
                    <a:pt x="5024894" y="317500"/>
                  </a:lnTo>
                  <a:lnTo>
                    <a:pt x="4912919" y="279400"/>
                  </a:lnTo>
                  <a:lnTo>
                    <a:pt x="4880267" y="241300"/>
                  </a:lnTo>
                  <a:lnTo>
                    <a:pt x="4919319" y="12700"/>
                  </a:lnTo>
                  <a:lnTo>
                    <a:pt x="4921491" y="0"/>
                  </a:lnTo>
                  <a:lnTo>
                    <a:pt x="4631296" y="0"/>
                  </a:lnTo>
                  <a:lnTo>
                    <a:pt x="4618469" y="12700"/>
                  </a:lnTo>
                  <a:lnTo>
                    <a:pt x="4604436" y="0"/>
                  </a:lnTo>
                  <a:lnTo>
                    <a:pt x="3763657" y="0"/>
                  </a:lnTo>
                  <a:lnTo>
                    <a:pt x="3763657" y="800100"/>
                  </a:lnTo>
                  <a:lnTo>
                    <a:pt x="3731018" y="838200"/>
                  </a:lnTo>
                  <a:lnTo>
                    <a:pt x="3618814" y="901700"/>
                  </a:lnTo>
                  <a:lnTo>
                    <a:pt x="3576878" y="901700"/>
                  </a:lnTo>
                  <a:lnTo>
                    <a:pt x="3128289" y="876300"/>
                  </a:lnTo>
                  <a:lnTo>
                    <a:pt x="3055861" y="800100"/>
                  </a:lnTo>
                  <a:lnTo>
                    <a:pt x="2983446" y="723900"/>
                  </a:lnTo>
                  <a:lnTo>
                    <a:pt x="2946044" y="609600"/>
                  </a:lnTo>
                  <a:lnTo>
                    <a:pt x="3016085" y="533400"/>
                  </a:lnTo>
                  <a:lnTo>
                    <a:pt x="3095637" y="495300"/>
                  </a:lnTo>
                  <a:lnTo>
                    <a:pt x="3240494" y="495300"/>
                  </a:lnTo>
                  <a:lnTo>
                    <a:pt x="3731018" y="723900"/>
                  </a:lnTo>
                  <a:lnTo>
                    <a:pt x="3731018" y="762000"/>
                  </a:lnTo>
                  <a:lnTo>
                    <a:pt x="3763657" y="800100"/>
                  </a:lnTo>
                  <a:lnTo>
                    <a:pt x="3763657" y="0"/>
                  </a:lnTo>
                  <a:lnTo>
                    <a:pt x="3058249" y="0"/>
                  </a:lnTo>
                  <a:lnTo>
                    <a:pt x="3058249" y="12700"/>
                  </a:lnTo>
                  <a:lnTo>
                    <a:pt x="2983446" y="101600"/>
                  </a:lnTo>
                  <a:lnTo>
                    <a:pt x="2983446" y="127000"/>
                  </a:lnTo>
                  <a:lnTo>
                    <a:pt x="3170440" y="279400"/>
                  </a:lnTo>
                  <a:lnTo>
                    <a:pt x="3207626" y="317500"/>
                  </a:lnTo>
                  <a:lnTo>
                    <a:pt x="3207626" y="355600"/>
                  </a:lnTo>
                  <a:lnTo>
                    <a:pt x="3095637" y="431800"/>
                  </a:lnTo>
                  <a:lnTo>
                    <a:pt x="2946044" y="431800"/>
                  </a:lnTo>
                  <a:lnTo>
                    <a:pt x="2838602" y="609600"/>
                  </a:lnTo>
                  <a:lnTo>
                    <a:pt x="2796654" y="609600"/>
                  </a:lnTo>
                  <a:lnTo>
                    <a:pt x="2502204" y="495300"/>
                  </a:lnTo>
                  <a:lnTo>
                    <a:pt x="2460269" y="469900"/>
                  </a:lnTo>
                  <a:lnTo>
                    <a:pt x="2460269" y="50800"/>
                  </a:lnTo>
                  <a:lnTo>
                    <a:pt x="2518778" y="0"/>
                  </a:lnTo>
                  <a:lnTo>
                    <a:pt x="2002891" y="0"/>
                  </a:lnTo>
                  <a:lnTo>
                    <a:pt x="2123884" y="50800"/>
                  </a:lnTo>
                  <a:lnTo>
                    <a:pt x="2278024" y="50800"/>
                  </a:lnTo>
                  <a:lnTo>
                    <a:pt x="2315426" y="127000"/>
                  </a:lnTo>
                  <a:lnTo>
                    <a:pt x="2315426" y="165100"/>
                  </a:lnTo>
                  <a:lnTo>
                    <a:pt x="2236089" y="317500"/>
                  </a:lnTo>
                  <a:lnTo>
                    <a:pt x="2236089" y="355600"/>
                  </a:lnTo>
                  <a:lnTo>
                    <a:pt x="1946389" y="431800"/>
                  </a:lnTo>
                  <a:lnTo>
                    <a:pt x="1946389" y="609600"/>
                  </a:lnTo>
                  <a:lnTo>
                    <a:pt x="1610004" y="762000"/>
                  </a:lnTo>
                  <a:lnTo>
                    <a:pt x="1567853" y="762000"/>
                  </a:lnTo>
                  <a:lnTo>
                    <a:pt x="1535201" y="800100"/>
                  </a:lnTo>
                  <a:lnTo>
                    <a:pt x="1455864" y="800100"/>
                  </a:lnTo>
                  <a:lnTo>
                    <a:pt x="1567853" y="685800"/>
                  </a:lnTo>
                  <a:lnTo>
                    <a:pt x="1610004" y="609600"/>
                  </a:lnTo>
                  <a:lnTo>
                    <a:pt x="1567853" y="571500"/>
                  </a:lnTo>
                  <a:lnTo>
                    <a:pt x="1567853" y="469900"/>
                  </a:lnTo>
                  <a:lnTo>
                    <a:pt x="1610004" y="355600"/>
                  </a:lnTo>
                  <a:lnTo>
                    <a:pt x="1856028" y="203200"/>
                  </a:lnTo>
                  <a:lnTo>
                    <a:pt x="1979041" y="127000"/>
                  </a:lnTo>
                  <a:lnTo>
                    <a:pt x="1834197" y="203200"/>
                  </a:lnTo>
                  <a:lnTo>
                    <a:pt x="1792249" y="203200"/>
                  </a:lnTo>
                  <a:lnTo>
                    <a:pt x="1567853" y="165100"/>
                  </a:lnTo>
                  <a:lnTo>
                    <a:pt x="1642364" y="0"/>
                  </a:lnTo>
                  <a:lnTo>
                    <a:pt x="1383893" y="0"/>
                  </a:lnTo>
                  <a:lnTo>
                    <a:pt x="1455864" y="50800"/>
                  </a:lnTo>
                  <a:lnTo>
                    <a:pt x="1231684" y="50800"/>
                  </a:lnTo>
                  <a:lnTo>
                    <a:pt x="1385824" y="241300"/>
                  </a:lnTo>
                  <a:lnTo>
                    <a:pt x="1423225" y="355600"/>
                  </a:lnTo>
                  <a:lnTo>
                    <a:pt x="1455864" y="431800"/>
                  </a:lnTo>
                  <a:lnTo>
                    <a:pt x="1423225" y="609600"/>
                  </a:lnTo>
                  <a:lnTo>
                    <a:pt x="974636" y="800100"/>
                  </a:lnTo>
                  <a:lnTo>
                    <a:pt x="941984" y="990600"/>
                  </a:lnTo>
                  <a:lnTo>
                    <a:pt x="1198816" y="1092200"/>
                  </a:lnTo>
                  <a:lnTo>
                    <a:pt x="1385824" y="1016000"/>
                  </a:lnTo>
                  <a:lnTo>
                    <a:pt x="1385824" y="1244600"/>
                  </a:lnTo>
                  <a:lnTo>
                    <a:pt x="1455864" y="1206500"/>
                  </a:lnTo>
                  <a:lnTo>
                    <a:pt x="1535201" y="1206500"/>
                  </a:lnTo>
                  <a:lnTo>
                    <a:pt x="1610004" y="1168400"/>
                  </a:lnTo>
                  <a:lnTo>
                    <a:pt x="1946389" y="1054100"/>
                  </a:lnTo>
                  <a:lnTo>
                    <a:pt x="1979041" y="1054100"/>
                  </a:lnTo>
                  <a:lnTo>
                    <a:pt x="2026640" y="1016000"/>
                  </a:lnTo>
                  <a:lnTo>
                    <a:pt x="2058377" y="990600"/>
                  </a:lnTo>
                  <a:lnTo>
                    <a:pt x="2165820" y="939800"/>
                  </a:lnTo>
                  <a:lnTo>
                    <a:pt x="2203221" y="901700"/>
                  </a:lnTo>
                  <a:lnTo>
                    <a:pt x="2236089" y="901700"/>
                  </a:lnTo>
                  <a:lnTo>
                    <a:pt x="2348065" y="990600"/>
                  </a:lnTo>
                  <a:lnTo>
                    <a:pt x="2348065" y="1092200"/>
                  </a:lnTo>
                  <a:lnTo>
                    <a:pt x="2502204" y="1168400"/>
                  </a:lnTo>
                  <a:lnTo>
                    <a:pt x="2572474" y="1168400"/>
                  </a:lnTo>
                  <a:lnTo>
                    <a:pt x="2535072" y="1270000"/>
                  </a:lnTo>
                  <a:lnTo>
                    <a:pt x="2348065" y="1270000"/>
                  </a:lnTo>
                  <a:lnTo>
                    <a:pt x="1946389" y="1320800"/>
                  </a:lnTo>
                  <a:lnTo>
                    <a:pt x="1792249" y="1346200"/>
                  </a:lnTo>
                  <a:lnTo>
                    <a:pt x="1792249" y="1384300"/>
                  </a:lnTo>
                  <a:lnTo>
                    <a:pt x="1567853" y="1460500"/>
                  </a:lnTo>
                  <a:lnTo>
                    <a:pt x="1423225" y="1536700"/>
                  </a:lnTo>
                  <a:lnTo>
                    <a:pt x="1231684" y="1676400"/>
                  </a:lnTo>
                  <a:lnTo>
                    <a:pt x="941984" y="1905000"/>
                  </a:lnTo>
                  <a:lnTo>
                    <a:pt x="941984" y="1981200"/>
                  </a:lnTo>
                  <a:lnTo>
                    <a:pt x="974636" y="2019300"/>
                  </a:lnTo>
                  <a:lnTo>
                    <a:pt x="1124229" y="2095500"/>
                  </a:lnTo>
                  <a:lnTo>
                    <a:pt x="1273619" y="1981200"/>
                  </a:lnTo>
                  <a:lnTo>
                    <a:pt x="1455864" y="1905000"/>
                  </a:lnTo>
                  <a:lnTo>
                    <a:pt x="1647405" y="1676400"/>
                  </a:lnTo>
                  <a:lnTo>
                    <a:pt x="1834197" y="1574800"/>
                  </a:lnTo>
                  <a:lnTo>
                    <a:pt x="1866836" y="1574800"/>
                  </a:lnTo>
                  <a:lnTo>
                    <a:pt x="1946389" y="1612900"/>
                  </a:lnTo>
                  <a:lnTo>
                    <a:pt x="1979041" y="1612900"/>
                  </a:lnTo>
                  <a:lnTo>
                    <a:pt x="2058377" y="1651000"/>
                  </a:lnTo>
                  <a:lnTo>
                    <a:pt x="2236089" y="1574800"/>
                  </a:lnTo>
                  <a:lnTo>
                    <a:pt x="2348065" y="1536700"/>
                  </a:lnTo>
                  <a:lnTo>
                    <a:pt x="2535072" y="1346200"/>
                  </a:lnTo>
                  <a:lnTo>
                    <a:pt x="2796654" y="1346200"/>
                  </a:lnTo>
                  <a:lnTo>
                    <a:pt x="2614409" y="1574800"/>
                  </a:lnTo>
                  <a:lnTo>
                    <a:pt x="2759252" y="1651000"/>
                  </a:lnTo>
                  <a:lnTo>
                    <a:pt x="3016085" y="1498600"/>
                  </a:lnTo>
                  <a:lnTo>
                    <a:pt x="3095650" y="1460500"/>
                  </a:lnTo>
                  <a:lnTo>
                    <a:pt x="3128289" y="1460500"/>
                  </a:lnTo>
                  <a:lnTo>
                    <a:pt x="3282429" y="1498600"/>
                  </a:lnTo>
                  <a:lnTo>
                    <a:pt x="3319830" y="1498600"/>
                  </a:lnTo>
                  <a:lnTo>
                    <a:pt x="3539477" y="1460500"/>
                  </a:lnTo>
                  <a:lnTo>
                    <a:pt x="3598761" y="1346200"/>
                  </a:lnTo>
                  <a:lnTo>
                    <a:pt x="3651466" y="1244600"/>
                  </a:lnTo>
                  <a:lnTo>
                    <a:pt x="3688867" y="1244600"/>
                  </a:lnTo>
                  <a:lnTo>
                    <a:pt x="4020489" y="1130300"/>
                  </a:lnTo>
                  <a:lnTo>
                    <a:pt x="4207497" y="1016000"/>
                  </a:lnTo>
                  <a:lnTo>
                    <a:pt x="4244899" y="1092200"/>
                  </a:lnTo>
                  <a:lnTo>
                    <a:pt x="4244899" y="1206500"/>
                  </a:lnTo>
                  <a:lnTo>
                    <a:pt x="4207497" y="1270000"/>
                  </a:lnTo>
                  <a:lnTo>
                    <a:pt x="3796309" y="1498600"/>
                  </a:lnTo>
                  <a:lnTo>
                    <a:pt x="3763657" y="1651000"/>
                  </a:lnTo>
                  <a:lnTo>
                    <a:pt x="3731018" y="1676400"/>
                  </a:lnTo>
                  <a:lnTo>
                    <a:pt x="3506609" y="1790700"/>
                  </a:lnTo>
                  <a:lnTo>
                    <a:pt x="3427272" y="1828800"/>
                  </a:lnTo>
                  <a:lnTo>
                    <a:pt x="3207626" y="1905000"/>
                  </a:lnTo>
                  <a:lnTo>
                    <a:pt x="3240494" y="1714500"/>
                  </a:lnTo>
                  <a:lnTo>
                    <a:pt x="3095650" y="1676400"/>
                  </a:lnTo>
                  <a:lnTo>
                    <a:pt x="3095650" y="1651000"/>
                  </a:lnTo>
                  <a:lnTo>
                    <a:pt x="3058249" y="1651000"/>
                  </a:lnTo>
                  <a:lnTo>
                    <a:pt x="2871457" y="1714500"/>
                  </a:lnTo>
                  <a:lnTo>
                    <a:pt x="2684462" y="1765300"/>
                  </a:lnTo>
                  <a:lnTo>
                    <a:pt x="2726613" y="1765300"/>
                  </a:lnTo>
                  <a:lnTo>
                    <a:pt x="2726613" y="1828800"/>
                  </a:lnTo>
                  <a:lnTo>
                    <a:pt x="2796654" y="1943100"/>
                  </a:lnTo>
                  <a:lnTo>
                    <a:pt x="2838602" y="2095500"/>
                  </a:lnTo>
                  <a:lnTo>
                    <a:pt x="3282429" y="2095500"/>
                  </a:lnTo>
                  <a:lnTo>
                    <a:pt x="3319830" y="2197100"/>
                  </a:lnTo>
                  <a:lnTo>
                    <a:pt x="3352469" y="2311400"/>
                  </a:lnTo>
                  <a:lnTo>
                    <a:pt x="3282429" y="2387600"/>
                  </a:lnTo>
                  <a:lnTo>
                    <a:pt x="3207626" y="2387600"/>
                  </a:lnTo>
                  <a:lnTo>
                    <a:pt x="3207626" y="2349500"/>
                  </a:lnTo>
                  <a:lnTo>
                    <a:pt x="3170440" y="2273300"/>
                  </a:lnTo>
                  <a:lnTo>
                    <a:pt x="2946044" y="2273300"/>
                  </a:lnTo>
                  <a:lnTo>
                    <a:pt x="2908643" y="2311400"/>
                  </a:lnTo>
                  <a:lnTo>
                    <a:pt x="2726613" y="2349500"/>
                  </a:lnTo>
                  <a:lnTo>
                    <a:pt x="2684462" y="2349500"/>
                  </a:lnTo>
                  <a:lnTo>
                    <a:pt x="2535072" y="2489200"/>
                  </a:lnTo>
                  <a:lnTo>
                    <a:pt x="2460269" y="2603500"/>
                  </a:lnTo>
                  <a:lnTo>
                    <a:pt x="2427630" y="2463800"/>
                  </a:lnTo>
                  <a:lnTo>
                    <a:pt x="2548331" y="2273300"/>
                  </a:lnTo>
                  <a:lnTo>
                    <a:pt x="2572474" y="2235200"/>
                  </a:lnTo>
                  <a:lnTo>
                    <a:pt x="2572474" y="2159000"/>
                  </a:lnTo>
                  <a:lnTo>
                    <a:pt x="2595765" y="2095500"/>
                  </a:lnTo>
                  <a:lnTo>
                    <a:pt x="2614409" y="2044700"/>
                  </a:lnTo>
                  <a:lnTo>
                    <a:pt x="2502204" y="2044700"/>
                  </a:lnTo>
                  <a:lnTo>
                    <a:pt x="2390229" y="2095500"/>
                  </a:lnTo>
                  <a:lnTo>
                    <a:pt x="2390229" y="2019300"/>
                  </a:lnTo>
                  <a:lnTo>
                    <a:pt x="2427630" y="1943100"/>
                  </a:lnTo>
                  <a:lnTo>
                    <a:pt x="2535072" y="1905000"/>
                  </a:lnTo>
                  <a:lnTo>
                    <a:pt x="2535072" y="1765300"/>
                  </a:lnTo>
                  <a:lnTo>
                    <a:pt x="2427630" y="1765300"/>
                  </a:lnTo>
                  <a:lnTo>
                    <a:pt x="2348065" y="1790700"/>
                  </a:lnTo>
                  <a:lnTo>
                    <a:pt x="1946389" y="1828800"/>
                  </a:lnTo>
                  <a:lnTo>
                    <a:pt x="1610004" y="2019300"/>
                  </a:lnTo>
                  <a:lnTo>
                    <a:pt x="1273619" y="2235200"/>
                  </a:lnTo>
                  <a:lnTo>
                    <a:pt x="1124229" y="2273300"/>
                  </a:lnTo>
                  <a:lnTo>
                    <a:pt x="829792" y="2311400"/>
                  </a:lnTo>
                  <a:lnTo>
                    <a:pt x="754989" y="2349500"/>
                  </a:lnTo>
                  <a:lnTo>
                    <a:pt x="306590" y="2489200"/>
                  </a:lnTo>
                  <a:lnTo>
                    <a:pt x="273888" y="2565400"/>
                  </a:lnTo>
                  <a:lnTo>
                    <a:pt x="7607" y="2832100"/>
                  </a:lnTo>
                  <a:lnTo>
                    <a:pt x="0" y="2844800"/>
                  </a:lnTo>
                  <a:lnTo>
                    <a:pt x="0" y="3048000"/>
                  </a:lnTo>
                  <a:lnTo>
                    <a:pt x="418706" y="3048000"/>
                  </a:lnTo>
                  <a:lnTo>
                    <a:pt x="642962" y="2984500"/>
                  </a:lnTo>
                  <a:lnTo>
                    <a:pt x="717689" y="2933700"/>
                  </a:lnTo>
                  <a:lnTo>
                    <a:pt x="899833" y="2870200"/>
                  </a:lnTo>
                  <a:lnTo>
                    <a:pt x="1012037" y="2870200"/>
                  </a:lnTo>
                  <a:lnTo>
                    <a:pt x="754989" y="3009900"/>
                  </a:lnTo>
                  <a:lnTo>
                    <a:pt x="754989" y="3289300"/>
                  </a:lnTo>
                  <a:lnTo>
                    <a:pt x="1042339" y="3289300"/>
                  </a:lnTo>
                  <a:lnTo>
                    <a:pt x="1231684" y="3162300"/>
                  </a:lnTo>
                  <a:lnTo>
                    <a:pt x="1385824" y="3086100"/>
                  </a:lnTo>
                  <a:lnTo>
                    <a:pt x="1497799" y="3086100"/>
                  </a:lnTo>
                  <a:lnTo>
                    <a:pt x="1198816" y="2908300"/>
                  </a:lnTo>
                  <a:lnTo>
                    <a:pt x="1223746" y="2870200"/>
                  </a:lnTo>
                  <a:lnTo>
                    <a:pt x="1273619" y="2794000"/>
                  </a:lnTo>
                  <a:lnTo>
                    <a:pt x="1343660" y="2755900"/>
                  </a:lnTo>
                  <a:lnTo>
                    <a:pt x="1647405" y="2565400"/>
                  </a:lnTo>
                  <a:lnTo>
                    <a:pt x="1792249" y="2387600"/>
                  </a:lnTo>
                  <a:lnTo>
                    <a:pt x="1834197" y="2311400"/>
                  </a:lnTo>
                  <a:lnTo>
                    <a:pt x="1866836" y="2273300"/>
                  </a:lnTo>
                  <a:lnTo>
                    <a:pt x="1904238" y="2273300"/>
                  </a:lnTo>
                  <a:lnTo>
                    <a:pt x="2016442" y="2235200"/>
                  </a:lnTo>
                  <a:lnTo>
                    <a:pt x="2058377" y="2235200"/>
                  </a:lnTo>
                  <a:lnTo>
                    <a:pt x="2058377" y="2349500"/>
                  </a:lnTo>
                  <a:lnTo>
                    <a:pt x="2315426" y="2273300"/>
                  </a:lnTo>
                  <a:lnTo>
                    <a:pt x="2348065" y="2273300"/>
                  </a:lnTo>
                  <a:lnTo>
                    <a:pt x="2348065" y="2349500"/>
                  </a:lnTo>
                  <a:lnTo>
                    <a:pt x="2278024" y="2425700"/>
                  </a:lnTo>
                  <a:lnTo>
                    <a:pt x="2165820" y="2565400"/>
                  </a:lnTo>
                  <a:lnTo>
                    <a:pt x="2058377" y="2717800"/>
                  </a:lnTo>
                  <a:lnTo>
                    <a:pt x="1979041" y="2755900"/>
                  </a:lnTo>
                  <a:lnTo>
                    <a:pt x="1792249" y="2984500"/>
                  </a:lnTo>
                  <a:lnTo>
                    <a:pt x="1647405" y="3124200"/>
                  </a:lnTo>
                  <a:lnTo>
                    <a:pt x="1610004" y="3162300"/>
                  </a:lnTo>
                  <a:lnTo>
                    <a:pt x="1567853" y="3162300"/>
                  </a:lnTo>
                  <a:lnTo>
                    <a:pt x="1537284" y="3129038"/>
                  </a:lnTo>
                  <a:lnTo>
                    <a:pt x="1567853" y="3200400"/>
                  </a:lnTo>
                  <a:lnTo>
                    <a:pt x="1567853" y="3276600"/>
                  </a:lnTo>
                  <a:lnTo>
                    <a:pt x="1540383" y="3289300"/>
                  </a:lnTo>
                  <a:lnTo>
                    <a:pt x="3433851" y="3289300"/>
                  </a:lnTo>
                  <a:lnTo>
                    <a:pt x="3409340" y="3162300"/>
                  </a:lnTo>
                  <a:lnTo>
                    <a:pt x="3394633" y="3086100"/>
                  </a:lnTo>
                  <a:lnTo>
                    <a:pt x="3394633" y="3009900"/>
                  </a:lnTo>
                  <a:lnTo>
                    <a:pt x="3427272" y="2984500"/>
                  </a:lnTo>
                  <a:lnTo>
                    <a:pt x="3506622" y="2984500"/>
                  </a:lnTo>
                  <a:lnTo>
                    <a:pt x="3688867" y="3009900"/>
                  </a:lnTo>
                  <a:lnTo>
                    <a:pt x="3796309" y="3048000"/>
                  </a:lnTo>
                  <a:lnTo>
                    <a:pt x="3796309" y="3086100"/>
                  </a:lnTo>
                  <a:lnTo>
                    <a:pt x="3838460" y="3086100"/>
                  </a:lnTo>
                  <a:lnTo>
                    <a:pt x="3875862" y="3124200"/>
                  </a:lnTo>
                  <a:lnTo>
                    <a:pt x="3875862" y="3162300"/>
                  </a:lnTo>
                  <a:lnTo>
                    <a:pt x="4103344" y="3289300"/>
                  </a:lnTo>
                  <a:lnTo>
                    <a:pt x="4244899" y="3289300"/>
                  </a:lnTo>
                  <a:lnTo>
                    <a:pt x="4244899" y="3276600"/>
                  </a:lnTo>
                  <a:lnTo>
                    <a:pt x="3898671" y="2984500"/>
                  </a:lnTo>
                  <a:lnTo>
                    <a:pt x="3838460" y="2933700"/>
                  </a:lnTo>
                  <a:lnTo>
                    <a:pt x="3651466" y="2832100"/>
                  </a:lnTo>
                  <a:lnTo>
                    <a:pt x="3464674" y="2755900"/>
                  </a:lnTo>
                  <a:lnTo>
                    <a:pt x="3394633" y="2679700"/>
                  </a:lnTo>
                  <a:lnTo>
                    <a:pt x="3471392" y="2603500"/>
                  </a:lnTo>
                  <a:lnTo>
                    <a:pt x="3688867" y="2387600"/>
                  </a:lnTo>
                  <a:lnTo>
                    <a:pt x="3838460" y="2387600"/>
                  </a:lnTo>
                  <a:lnTo>
                    <a:pt x="3908514" y="2463800"/>
                  </a:lnTo>
                  <a:lnTo>
                    <a:pt x="3875862" y="2603500"/>
                  </a:lnTo>
                  <a:lnTo>
                    <a:pt x="3908514" y="2654300"/>
                  </a:lnTo>
                  <a:lnTo>
                    <a:pt x="3950449" y="2679700"/>
                  </a:lnTo>
                  <a:lnTo>
                    <a:pt x="4020489" y="2794000"/>
                  </a:lnTo>
                  <a:lnTo>
                    <a:pt x="4399038" y="2984500"/>
                  </a:lnTo>
                  <a:lnTo>
                    <a:pt x="4730674" y="3009900"/>
                  </a:lnTo>
                  <a:lnTo>
                    <a:pt x="5137099" y="3276600"/>
                  </a:lnTo>
                  <a:lnTo>
                    <a:pt x="5211902" y="3162300"/>
                  </a:lnTo>
                  <a:lnTo>
                    <a:pt x="5403443" y="3009900"/>
                  </a:lnTo>
                  <a:lnTo>
                    <a:pt x="5383606" y="2908300"/>
                  </a:lnTo>
                  <a:lnTo>
                    <a:pt x="5361279" y="2794000"/>
                  </a:lnTo>
                  <a:lnTo>
                    <a:pt x="5324106" y="2832100"/>
                  </a:lnTo>
                  <a:lnTo>
                    <a:pt x="5291239" y="2870200"/>
                  </a:lnTo>
                  <a:lnTo>
                    <a:pt x="5211902" y="2870200"/>
                  </a:lnTo>
                  <a:lnTo>
                    <a:pt x="4912919" y="2908300"/>
                  </a:lnTo>
                  <a:lnTo>
                    <a:pt x="4655871" y="2908300"/>
                  </a:lnTo>
                  <a:lnTo>
                    <a:pt x="4618469" y="2832100"/>
                  </a:lnTo>
                  <a:lnTo>
                    <a:pt x="4469079" y="2603500"/>
                  </a:lnTo>
                  <a:lnTo>
                    <a:pt x="4511027" y="2565400"/>
                  </a:lnTo>
                  <a:lnTo>
                    <a:pt x="4543882" y="2540000"/>
                  </a:lnTo>
                  <a:lnTo>
                    <a:pt x="4618469" y="2540000"/>
                  </a:lnTo>
                  <a:lnTo>
                    <a:pt x="4768062" y="2489200"/>
                  </a:lnTo>
                  <a:lnTo>
                    <a:pt x="5211902" y="2540000"/>
                  </a:lnTo>
                  <a:lnTo>
                    <a:pt x="5324106" y="2489200"/>
                  </a:lnTo>
                  <a:lnTo>
                    <a:pt x="5548287" y="2463800"/>
                  </a:lnTo>
                  <a:lnTo>
                    <a:pt x="5580926" y="2463800"/>
                  </a:lnTo>
                  <a:lnTo>
                    <a:pt x="5580926" y="2349500"/>
                  </a:lnTo>
                  <a:lnTo>
                    <a:pt x="5510885" y="2197100"/>
                  </a:lnTo>
                  <a:lnTo>
                    <a:pt x="4992255" y="2019300"/>
                  </a:lnTo>
                  <a:lnTo>
                    <a:pt x="4800714" y="1943100"/>
                  </a:lnTo>
                  <a:lnTo>
                    <a:pt x="4800714" y="2159000"/>
                  </a:lnTo>
                  <a:lnTo>
                    <a:pt x="4800714" y="2311400"/>
                  </a:lnTo>
                  <a:lnTo>
                    <a:pt x="4618469" y="2425700"/>
                  </a:lnTo>
                  <a:lnTo>
                    <a:pt x="4469079" y="2540000"/>
                  </a:lnTo>
                  <a:lnTo>
                    <a:pt x="4399038" y="2565400"/>
                  </a:lnTo>
                  <a:lnTo>
                    <a:pt x="4244899" y="2603500"/>
                  </a:lnTo>
                  <a:lnTo>
                    <a:pt x="4174845" y="2603500"/>
                  </a:lnTo>
                  <a:lnTo>
                    <a:pt x="4132694" y="2565400"/>
                  </a:lnTo>
                  <a:lnTo>
                    <a:pt x="4100055" y="2565400"/>
                  </a:lnTo>
                  <a:lnTo>
                    <a:pt x="3987850" y="2387600"/>
                  </a:lnTo>
                  <a:lnTo>
                    <a:pt x="3987850" y="2311400"/>
                  </a:lnTo>
                  <a:lnTo>
                    <a:pt x="4100055" y="2273300"/>
                  </a:lnTo>
                  <a:lnTo>
                    <a:pt x="4207497" y="2235200"/>
                  </a:lnTo>
                  <a:lnTo>
                    <a:pt x="4244899" y="2273300"/>
                  </a:lnTo>
                  <a:lnTo>
                    <a:pt x="4356874" y="2349500"/>
                  </a:lnTo>
                  <a:lnTo>
                    <a:pt x="4399038" y="2349500"/>
                  </a:lnTo>
                  <a:lnTo>
                    <a:pt x="4431677" y="2311400"/>
                  </a:lnTo>
                  <a:lnTo>
                    <a:pt x="4469079" y="2273300"/>
                  </a:lnTo>
                  <a:lnTo>
                    <a:pt x="4450385" y="2235200"/>
                  </a:lnTo>
                  <a:lnTo>
                    <a:pt x="4431677" y="2197100"/>
                  </a:lnTo>
                  <a:lnTo>
                    <a:pt x="4319486" y="2095500"/>
                  </a:lnTo>
                  <a:lnTo>
                    <a:pt x="4132694" y="2095500"/>
                  </a:lnTo>
                  <a:lnTo>
                    <a:pt x="3838460" y="2159000"/>
                  </a:lnTo>
                  <a:lnTo>
                    <a:pt x="3618814" y="2197100"/>
                  </a:lnTo>
                  <a:lnTo>
                    <a:pt x="3506622" y="2197100"/>
                  </a:lnTo>
                  <a:lnTo>
                    <a:pt x="3394633" y="2095500"/>
                  </a:lnTo>
                  <a:lnTo>
                    <a:pt x="3394633" y="1981200"/>
                  </a:lnTo>
                  <a:lnTo>
                    <a:pt x="3576878" y="1981200"/>
                  </a:lnTo>
                  <a:lnTo>
                    <a:pt x="3763657" y="1905000"/>
                  </a:lnTo>
                  <a:lnTo>
                    <a:pt x="4132694" y="1905000"/>
                  </a:lnTo>
                  <a:lnTo>
                    <a:pt x="4286834" y="1981200"/>
                  </a:lnTo>
                  <a:lnTo>
                    <a:pt x="4319486" y="1905000"/>
                  </a:lnTo>
                  <a:lnTo>
                    <a:pt x="4511027" y="1943100"/>
                  </a:lnTo>
                  <a:lnTo>
                    <a:pt x="4730674" y="2095500"/>
                  </a:lnTo>
                  <a:lnTo>
                    <a:pt x="4768062" y="2133600"/>
                  </a:lnTo>
                  <a:lnTo>
                    <a:pt x="4800714" y="2159000"/>
                  </a:lnTo>
                  <a:lnTo>
                    <a:pt x="4800714" y="1943100"/>
                  </a:lnTo>
                  <a:lnTo>
                    <a:pt x="4688725" y="1943100"/>
                  </a:lnTo>
                  <a:lnTo>
                    <a:pt x="4581283" y="1828800"/>
                  </a:lnTo>
                  <a:lnTo>
                    <a:pt x="4511027" y="1765300"/>
                  </a:lnTo>
                  <a:lnTo>
                    <a:pt x="4511027" y="1714500"/>
                  </a:lnTo>
                  <a:lnTo>
                    <a:pt x="4543882" y="1676400"/>
                  </a:lnTo>
                  <a:lnTo>
                    <a:pt x="4581283" y="1714500"/>
                  </a:lnTo>
                  <a:lnTo>
                    <a:pt x="4842865" y="1828800"/>
                  </a:lnTo>
                  <a:lnTo>
                    <a:pt x="4912919" y="1866900"/>
                  </a:lnTo>
                  <a:lnTo>
                    <a:pt x="4800714" y="1714500"/>
                  </a:lnTo>
                  <a:lnTo>
                    <a:pt x="4762182" y="1676400"/>
                  </a:lnTo>
                  <a:lnTo>
                    <a:pt x="4543882" y="1460500"/>
                  </a:lnTo>
                  <a:lnTo>
                    <a:pt x="4618469" y="1422400"/>
                  </a:lnTo>
                  <a:lnTo>
                    <a:pt x="4688725" y="1422400"/>
                  </a:lnTo>
                  <a:lnTo>
                    <a:pt x="4880267" y="1498600"/>
                  </a:lnTo>
                  <a:lnTo>
                    <a:pt x="4954854" y="1498600"/>
                  </a:lnTo>
                  <a:lnTo>
                    <a:pt x="5137099" y="1612900"/>
                  </a:lnTo>
                  <a:lnTo>
                    <a:pt x="5249303" y="1676400"/>
                  </a:lnTo>
                  <a:lnTo>
                    <a:pt x="5361279" y="1905000"/>
                  </a:lnTo>
                  <a:lnTo>
                    <a:pt x="5361279" y="1981200"/>
                  </a:lnTo>
                  <a:lnTo>
                    <a:pt x="5510885" y="1981200"/>
                  </a:lnTo>
                  <a:lnTo>
                    <a:pt x="5548287" y="1905000"/>
                  </a:lnTo>
                  <a:lnTo>
                    <a:pt x="5580926" y="1905000"/>
                  </a:lnTo>
                  <a:lnTo>
                    <a:pt x="5468734" y="1498600"/>
                  </a:lnTo>
                  <a:lnTo>
                    <a:pt x="5436082" y="1422400"/>
                  </a:lnTo>
                  <a:lnTo>
                    <a:pt x="5361279" y="1384300"/>
                  </a:lnTo>
                  <a:lnTo>
                    <a:pt x="5324106" y="1346200"/>
                  </a:lnTo>
                  <a:lnTo>
                    <a:pt x="5179250" y="1346200"/>
                  </a:lnTo>
                  <a:lnTo>
                    <a:pt x="5179250" y="1320800"/>
                  </a:lnTo>
                  <a:lnTo>
                    <a:pt x="5211902" y="1270000"/>
                  </a:lnTo>
                  <a:lnTo>
                    <a:pt x="5361279" y="1270000"/>
                  </a:lnTo>
                  <a:lnTo>
                    <a:pt x="5468734" y="1320800"/>
                  </a:lnTo>
                  <a:lnTo>
                    <a:pt x="5772467" y="1384300"/>
                  </a:lnTo>
                  <a:lnTo>
                    <a:pt x="5891784" y="1473200"/>
                  </a:lnTo>
                  <a:lnTo>
                    <a:pt x="5891784" y="1270000"/>
                  </a:lnTo>
                  <a:lnTo>
                    <a:pt x="5891784" y="1016000"/>
                  </a:lnTo>
                  <a:lnTo>
                    <a:pt x="5891784" y="495300"/>
                  </a:lnTo>
                  <a:lnTo>
                    <a:pt x="5891784" y="469900"/>
                  </a:lnTo>
                  <a:lnTo>
                    <a:pt x="5891784" y="381000"/>
                  </a:lnTo>
                  <a:close/>
                </a:path>
              </a:pathLst>
            </a:custGeom>
            <a:solidFill>
              <a:srgbClr val="FFF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42543" y="12"/>
              <a:ext cx="4392930" cy="3298190"/>
            </a:xfrm>
            <a:custGeom>
              <a:avLst/>
              <a:gdLst/>
              <a:ahLst/>
              <a:cxnLst/>
              <a:rect l="l" t="t" r="r" b="b"/>
              <a:pathLst>
                <a:path w="4392930" h="3298190">
                  <a:moveTo>
                    <a:pt x="525513" y="3203918"/>
                  </a:moveTo>
                  <a:lnTo>
                    <a:pt x="492861" y="3129584"/>
                  </a:lnTo>
                  <a:lnTo>
                    <a:pt x="455460" y="3092399"/>
                  </a:lnTo>
                  <a:lnTo>
                    <a:pt x="343484" y="3092399"/>
                  </a:lnTo>
                  <a:lnTo>
                    <a:pt x="189344" y="3162122"/>
                  </a:lnTo>
                  <a:lnTo>
                    <a:pt x="0" y="3297936"/>
                  </a:lnTo>
                  <a:lnTo>
                    <a:pt x="498043" y="3297936"/>
                  </a:lnTo>
                  <a:lnTo>
                    <a:pt x="525513" y="3273628"/>
                  </a:lnTo>
                  <a:lnTo>
                    <a:pt x="525513" y="3203918"/>
                  </a:lnTo>
                  <a:close/>
                </a:path>
                <a:path w="4392930" h="3298190">
                  <a:moveTo>
                    <a:pt x="1273086" y="132372"/>
                  </a:moveTo>
                  <a:lnTo>
                    <a:pt x="1235684" y="58191"/>
                  </a:lnTo>
                  <a:lnTo>
                    <a:pt x="1160881" y="58191"/>
                  </a:lnTo>
                  <a:lnTo>
                    <a:pt x="936701" y="132372"/>
                  </a:lnTo>
                  <a:lnTo>
                    <a:pt x="567664" y="355574"/>
                  </a:lnTo>
                  <a:lnTo>
                    <a:pt x="525513" y="466953"/>
                  </a:lnTo>
                  <a:lnTo>
                    <a:pt x="525513" y="578561"/>
                  </a:lnTo>
                  <a:lnTo>
                    <a:pt x="567664" y="611035"/>
                  </a:lnTo>
                  <a:lnTo>
                    <a:pt x="525513" y="690156"/>
                  </a:lnTo>
                  <a:lnTo>
                    <a:pt x="413524" y="797026"/>
                  </a:lnTo>
                  <a:lnTo>
                    <a:pt x="492861" y="797026"/>
                  </a:lnTo>
                  <a:lnTo>
                    <a:pt x="525513" y="764349"/>
                  </a:lnTo>
                  <a:lnTo>
                    <a:pt x="567664" y="764349"/>
                  </a:lnTo>
                  <a:lnTo>
                    <a:pt x="904049" y="611035"/>
                  </a:lnTo>
                  <a:lnTo>
                    <a:pt x="904049" y="429755"/>
                  </a:lnTo>
                  <a:lnTo>
                    <a:pt x="1193749" y="355574"/>
                  </a:lnTo>
                  <a:lnTo>
                    <a:pt x="1193749" y="322884"/>
                  </a:lnTo>
                  <a:lnTo>
                    <a:pt x="1273086" y="169570"/>
                  </a:lnTo>
                  <a:lnTo>
                    <a:pt x="1273086" y="132372"/>
                  </a:lnTo>
                  <a:close/>
                </a:path>
                <a:path w="4392930" h="3298190">
                  <a:moveTo>
                    <a:pt x="1305725" y="2274582"/>
                  </a:moveTo>
                  <a:lnTo>
                    <a:pt x="1273086" y="2274582"/>
                  </a:lnTo>
                  <a:lnTo>
                    <a:pt x="1016254" y="2353589"/>
                  </a:lnTo>
                  <a:lnTo>
                    <a:pt x="1016254" y="2242070"/>
                  </a:lnTo>
                  <a:lnTo>
                    <a:pt x="974102" y="2242070"/>
                  </a:lnTo>
                  <a:lnTo>
                    <a:pt x="861898" y="2274582"/>
                  </a:lnTo>
                  <a:lnTo>
                    <a:pt x="824712" y="2274582"/>
                  </a:lnTo>
                  <a:lnTo>
                    <a:pt x="791857" y="2316403"/>
                  </a:lnTo>
                  <a:lnTo>
                    <a:pt x="749909" y="2386114"/>
                  </a:lnTo>
                  <a:lnTo>
                    <a:pt x="605066" y="2571991"/>
                  </a:lnTo>
                  <a:lnTo>
                    <a:pt x="301320" y="2762491"/>
                  </a:lnTo>
                  <a:lnTo>
                    <a:pt x="231279" y="2795016"/>
                  </a:lnTo>
                  <a:lnTo>
                    <a:pt x="156476" y="2906534"/>
                  </a:lnTo>
                  <a:lnTo>
                    <a:pt x="455460" y="3092399"/>
                  </a:lnTo>
                  <a:lnTo>
                    <a:pt x="525729" y="3162122"/>
                  </a:lnTo>
                  <a:lnTo>
                    <a:pt x="567664" y="3162122"/>
                  </a:lnTo>
                  <a:lnTo>
                    <a:pt x="605066" y="3129584"/>
                  </a:lnTo>
                  <a:lnTo>
                    <a:pt x="749909" y="2980893"/>
                  </a:lnTo>
                  <a:lnTo>
                    <a:pt x="936701" y="2762491"/>
                  </a:lnTo>
                  <a:lnTo>
                    <a:pt x="1016254" y="2720683"/>
                  </a:lnTo>
                  <a:lnTo>
                    <a:pt x="1123696" y="2571991"/>
                  </a:lnTo>
                  <a:lnTo>
                    <a:pt x="1235684" y="2427948"/>
                  </a:lnTo>
                  <a:lnTo>
                    <a:pt x="1305725" y="2353589"/>
                  </a:lnTo>
                  <a:lnTo>
                    <a:pt x="1305725" y="2274582"/>
                  </a:lnTo>
                  <a:close/>
                </a:path>
                <a:path w="4392930" h="3298190">
                  <a:moveTo>
                    <a:pt x="2165286" y="322884"/>
                  </a:moveTo>
                  <a:lnTo>
                    <a:pt x="2128101" y="281178"/>
                  </a:lnTo>
                  <a:lnTo>
                    <a:pt x="1941106" y="132372"/>
                  </a:lnTo>
                  <a:lnTo>
                    <a:pt x="1941106" y="99898"/>
                  </a:lnTo>
                  <a:lnTo>
                    <a:pt x="2015909" y="20993"/>
                  </a:lnTo>
                  <a:lnTo>
                    <a:pt x="2015909" y="0"/>
                  </a:lnTo>
                  <a:lnTo>
                    <a:pt x="1476438" y="0"/>
                  </a:lnTo>
                  <a:lnTo>
                    <a:pt x="1417929" y="58191"/>
                  </a:lnTo>
                  <a:lnTo>
                    <a:pt x="1417929" y="466953"/>
                  </a:lnTo>
                  <a:lnTo>
                    <a:pt x="1459865" y="499643"/>
                  </a:lnTo>
                  <a:lnTo>
                    <a:pt x="1754314" y="611035"/>
                  </a:lnTo>
                  <a:lnTo>
                    <a:pt x="1796262" y="611035"/>
                  </a:lnTo>
                  <a:lnTo>
                    <a:pt x="1903704" y="429755"/>
                  </a:lnTo>
                  <a:lnTo>
                    <a:pt x="2053297" y="429755"/>
                  </a:lnTo>
                  <a:lnTo>
                    <a:pt x="2128101" y="388048"/>
                  </a:lnTo>
                  <a:lnTo>
                    <a:pt x="2165286" y="355574"/>
                  </a:lnTo>
                  <a:lnTo>
                    <a:pt x="2165286" y="322884"/>
                  </a:lnTo>
                  <a:close/>
                </a:path>
                <a:path w="4392930" h="3298190">
                  <a:moveTo>
                    <a:pt x="2721318" y="797026"/>
                  </a:moveTo>
                  <a:lnTo>
                    <a:pt x="2688679" y="764349"/>
                  </a:lnTo>
                  <a:lnTo>
                    <a:pt x="2688679" y="722630"/>
                  </a:lnTo>
                  <a:lnTo>
                    <a:pt x="2198154" y="499643"/>
                  </a:lnTo>
                  <a:lnTo>
                    <a:pt x="2053297" y="499643"/>
                  </a:lnTo>
                  <a:lnTo>
                    <a:pt x="1973745" y="541362"/>
                  </a:lnTo>
                  <a:lnTo>
                    <a:pt x="1903704" y="611035"/>
                  </a:lnTo>
                  <a:lnTo>
                    <a:pt x="1941106" y="722630"/>
                  </a:lnTo>
                  <a:lnTo>
                    <a:pt x="2085949" y="875944"/>
                  </a:lnTo>
                  <a:lnTo>
                    <a:pt x="2534539" y="908418"/>
                  </a:lnTo>
                  <a:lnTo>
                    <a:pt x="2576474" y="908418"/>
                  </a:lnTo>
                  <a:lnTo>
                    <a:pt x="2688679" y="834224"/>
                  </a:lnTo>
                  <a:lnTo>
                    <a:pt x="2721318" y="797026"/>
                  </a:lnTo>
                  <a:close/>
                </a:path>
                <a:path w="4392930" h="3298190">
                  <a:moveTo>
                    <a:pt x="3758374" y="2163064"/>
                  </a:moveTo>
                  <a:lnTo>
                    <a:pt x="3688334" y="2093379"/>
                  </a:lnTo>
                  <a:lnTo>
                    <a:pt x="3468687" y="1944687"/>
                  </a:lnTo>
                  <a:lnTo>
                    <a:pt x="3277146" y="1907501"/>
                  </a:lnTo>
                  <a:lnTo>
                    <a:pt x="3244494" y="1986508"/>
                  </a:lnTo>
                  <a:lnTo>
                    <a:pt x="3090354" y="1907501"/>
                  </a:lnTo>
                  <a:lnTo>
                    <a:pt x="2721318" y="1907501"/>
                  </a:lnTo>
                  <a:lnTo>
                    <a:pt x="2534539" y="1986508"/>
                  </a:lnTo>
                  <a:lnTo>
                    <a:pt x="2352294" y="1986508"/>
                  </a:lnTo>
                  <a:lnTo>
                    <a:pt x="2352294" y="2093379"/>
                  </a:lnTo>
                  <a:lnTo>
                    <a:pt x="2464282" y="2204897"/>
                  </a:lnTo>
                  <a:lnTo>
                    <a:pt x="2576474" y="2204897"/>
                  </a:lnTo>
                  <a:lnTo>
                    <a:pt x="2796121" y="2163064"/>
                  </a:lnTo>
                  <a:lnTo>
                    <a:pt x="3090354" y="2093379"/>
                  </a:lnTo>
                  <a:lnTo>
                    <a:pt x="3277146" y="2093379"/>
                  </a:lnTo>
                  <a:lnTo>
                    <a:pt x="3389338" y="2204897"/>
                  </a:lnTo>
                  <a:lnTo>
                    <a:pt x="3426739" y="2274582"/>
                  </a:lnTo>
                  <a:lnTo>
                    <a:pt x="3389338" y="2316403"/>
                  </a:lnTo>
                  <a:lnTo>
                    <a:pt x="3356699" y="2353589"/>
                  </a:lnTo>
                  <a:lnTo>
                    <a:pt x="3314535" y="2353589"/>
                  </a:lnTo>
                  <a:lnTo>
                    <a:pt x="3202559" y="2274582"/>
                  </a:lnTo>
                  <a:lnTo>
                    <a:pt x="3165157" y="2242070"/>
                  </a:lnTo>
                  <a:lnTo>
                    <a:pt x="3057715" y="2274582"/>
                  </a:lnTo>
                  <a:lnTo>
                    <a:pt x="2945511" y="2316403"/>
                  </a:lnTo>
                  <a:lnTo>
                    <a:pt x="2945511" y="2386114"/>
                  </a:lnTo>
                  <a:lnTo>
                    <a:pt x="3057715" y="2571966"/>
                  </a:lnTo>
                  <a:lnTo>
                    <a:pt x="3090354" y="2571966"/>
                  </a:lnTo>
                  <a:lnTo>
                    <a:pt x="3132505" y="2609151"/>
                  </a:lnTo>
                  <a:lnTo>
                    <a:pt x="3202559" y="2609151"/>
                  </a:lnTo>
                  <a:lnTo>
                    <a:pt x="3356699" y="2571966"/>
                  </a:lnTo>
                  <a:lnTo>
                    <a:pt x="3426739" y="2539454"/>
                  </a:lnTo>
                  <a:lnTo>
                    <a:pt x="3576129" y="2427922"/>
                  </a:lnTo>
                  <a:lnTo>
                    <a:pt x="3758374" y="2316403"/>
                  </a:lnTo>
                  <a:lnTo>
                    <a:pt x="3758374" y="2163064"/>
                  </a:lnTo>
                  <a:close/>
                </a:path>
                <a:path w="4392930" h="3298190">
                  <a:moveTo>
                    <a:pt x="4318940" y="2762491"/>
                  </a:moveTo>
                  <a:lnTo>
                    <a:pt x="4281767" y="2609151"/>
                  </a:lnTo>
                  <a:lnTo>
                    <a:pt x="4281767" y="2497632"/>
                  </a:lnTo>
                  <a:lnTo>
                    <a:pt x="4169562" y="2539454"/>
                  </a:lnTo>
                  <a:lnTo>
                    <a:pt x="3725722" y="2497632"/>
                  </a:lnTo>
                  <a:lnTo>
                    <a:pt x="3576129" y="2539454"/>
                  </a:lnTo>
                  <a:lnTo>
                    <a:pt x="3501542" y="2539454"/>
                  </a:lnTo>
                  <a:lnTo>
                    <a:pt x="3468687" y="2571991"/>
                  </a:lnTo>
                  <a:lnTo>
                    <a:pt x="3426739" y="2609151"/>
                  </a:lnTo>
                  <a:lnTo>
                    <a:pt x="3576129" y="2832201"/>
                  </a:lnTo>
                  <a:lnTo>
                    <a:pt x="3613531" y="2906534"/>
                  </a:lnTo>
                  <a:lnTo>
                    <a:pt x="3870579" y="2906534"/>
                  </a:lnTo>
                  <a:lnTo>
                    <a:pt x="4169562" y="2874022"/>
                  </a:lnTo>
                  <a:lnTo>
                    <a:pt x="4248899" y="2874022"/>
                  </a:lnTo>
                  <a:lnTo>
                    <a:pt x="4281767" y="2832201"/>
                  </a:lnTo>
                  <a:lnTo>
                    <a:pt x="4318940" y="2795016"/>
                  </a:lnTo>
                  <a:lnTo>
                    <a:pt x="4318940" y="2762491"/>
                  </a:lnTo>
                  <a:close/>
                </a:path>
                <a:path w="4392930" h="3298190">
                  <a:moveTo>
                    <a:pt x="4392841" y="3297936"/>
                  </a:moveTo>
                  <a:lnTo>
                    <a:pt x="4358729" y="2957106"/>
                  </a:lnTo>
                  <a:lnTo>
                    <a:pt x="4167187" y="3101162"/>
                  </a:lnTo>
                  <a:lnTo>
                    <a:pt x="4092384" y="3212668"/>
                  </a:lnTo>
                  <a:lnTo>
                    <a:pt x="3981551" y="3142983"/>
                  </a:lnTo>
                  <a:lnTo>
                    <a:pt x="3685946" y="2957106"/>
                  </a:lnTo>
                  <a:lnTo>
                    <a:pt x="3354324" y="2919933"/>
                  </a:lnTo>
                  <a:lnTo>
                    <a:pt x="2975991" y="2734056"/>
                  </a:lnTo>
                  <a:lnTo>
                    <a:pt x="2905950" y="2622550"/>
                  </a:lnTo>
                  <a:lnTo>
                    <a:pt x="2863786" y="2590012"/>
                  </a:lnTo>
                  <a:lnTo>
                    <a:pt x="2831147" y="2548204"/>
                  </a:lnTo>
                  <a:lnTo>
                    <a:pt x="2863786" y="2404160"/>
                  </a:lnTo>
                  <a:lnTo>
                    <a:pt x="2793746" y="2325154"/>
                  </a:lnTo>
                  <a:lnTo>
                    <a:pt x="2644140" y="2325154"/>
                  </a:lnTo>
                  <a:lnTo>
                    <a:pt x="2349919" y="2622550"/>
                  </a:lnTo>
                  <a:lnTo>
                    <a:pt x="2419959" y="2701544"/>
                  </a:lnTo>
                  <a:lnTo>
                    <a:pt x="2606954" y="2771241"/>
                  </a:lnTo>
                  <a:lnTo>
                    <a:pt x="2793746" y="2878112"/>
                  </a:lnTo>
                  <a:lnTo>
                    <a:pt x="3200171" y="3212668"/>
                  </a:lnTo>
                  <a:lnTo>
                    <a:pt x="3200171" y="3254489"/>
                  </a:lnTo>
                  <a:lnTo>
                    <a:pt x="3087979" y="3254489"/>
                  </a:lnTo>
                  <a:lnTo>
                    <a:pt x="2831147" y="3101162"/>
                  </a:lnTo>
                  <a:lnTo>
                    <a:pt x="2831147" y="3068624"/>
                  </a:lnTo>
                  <a:lnTo>
                    <a:pt x="2793746" y="3031464"/>
                  </a:lnTo>
                  <a:lnTo>
                    <a:pt x="2751594" y="3031464"/>
                  </a:lnTo>
                  <a:lnTo>
                    <a:pt x="2751594" y="2989643"/>
                  </a:lnTo>
                  <a:lnTo>
                    <a:pt x="2644140" y="2957106"/>
                  </a:lnTo>
                  <a:lnTo>
                    <a:pt x="2462111" y="2919933"/>
                  </a:lnTo>
                  <a:lnTo>
                    <a:pt x="2382558" y="2919933"/>
                  </a:lnTo>
                  <a:lnTo>
                    <a:pt x="2349919" y="2957106"/>
                  </a:lnTo>
                  <a:lnTo>
                    <a:pt x="2349919" y="3031464"/>
                  </a:lnTo>
                  <a:lnTo>
                    <a:pt x="2400757" y="3297936"/>
                  </a:lnTo>
                  <a:lnTo>
                    <a:pt x="3466515" y="3297936"/>
                  </a:lnTo>
                  <a:lnTo>
                    <a:pt x="3466515" y="3254489"/>
                  </a:lnTo>
                  <a:lnTo>
                    <a:pt x="3466515" y="3212668"/>
                  </a:lnTo>
                  <a:lnTo>
                    <a:pt x="3536569" y="3142983"/>
                  </a:lnTo>
                  <a:lnTo>
                    <a:pt x="3798151" y="3142983"/>
                  </a:lnTo>
                  <a:lnTo>
                    <a:pt x="3798151" y="3180156"/>
                  </a:lnTo>
                  <a:lnTo>
                    <a:pt x="3868191" y="3212668"/>
                  </a:lnTo>
                  <a:lnTo>
                    <a:pt x="3910355" y="3212668"/>
                  </a:lnTo>
                  <a:lnTo>
                    <a:pt x="3927411" y="3297936"/>
                  </a:lnTo>
                  <a:lnTo>
                    <a:pt x="4392841" y="3297936"/>
                  </a:lnTo>
                  <a:close/>
                </a:path>
              </a:pathLst>
            </a:custGeom>
            <a:solidFill>
              <a:srgbClr val="F3D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72680" y="20779"/>
              <a:ext cx="2265680" cy="3277235"/>
            </a:xfrm>
            <a:custGeom>
              <a:avLst/>
              <a:gdLst/>
              <a:ahLst/>
              <a:cxnLst/>
              <a:rect l="l" t="t" r="r" b="b"/>
              <a:pathLst>
                <a:path w="2265679" h="3277235">
                  <a:moveTo>
                    <a:pt x="2153440" y="3071459"/>
                  </a:moveTo>
                  <a:lnTo>
                    <a:pt x="2045995" y="3150461"/>
                  </a:lnTo>
                  <a:lnTo>
                    <a:pt x="1989451" y="3277156"/>
                  </a:lnTo>
                  <a:lnTo>
                    <a:pt x="2265079" y="3277156"/>
                  </a:lnTo>
                  <a:lnTo>
                    <a:pt x="2204893" y="3224818"/>
                  </a:lnTo>
                  <a:lnTo>
                    <a:pt x="2204893" y="3182995"/>
                  </a:lnTo>
                  <a:lnTo>
                    <a:pt x="2237537" y="3117927"/>
                  </a:lnTo>
                  <a:lnTo>
                    <a:pt x="2153440" y="3071459"/>
                  </a:lnTo>
                  <a:close/>
                </a:path>
                <a:path w="2265679" h="3277235">
                  <a:moveTo>
                    <a:pt x="266126" y="0"/>
                  </a:moveTo>
                  <a:lnTo>
                    <a:pt x="0" y="0"/>
                  </a:lnTo>
                  <a:lnTo>
                    <a:pt x="0" y="162562"/>
                  </a:lnTo>
                  <a:lnTo>
                    <a:pt x="126037" y="222985"/>
                  </a:lnTo>
                  <a:lnTo>
                    <a:pt x="126037" y="269431"/>
                  </a:lnTo>
                  <a:lnTo>
                    <a:pt x="79340" y="329855"/>
                  </a:lnTo>
                  <a:lnTo>
                    <a:pt x="46696" y="408986"/>
                  </a:lnTo>
                  <a:lnTo>
                    <a:pt x="126037" y="515855"/>
                  </a:lnTo>
                  <a:lnTo>
                    <a:pt x="191325" y="515855"/>
                  </a:lnTo>
                  <a:lnTo>
                    <a:pt x="266126" y="566817"/>
                  </a:lnTo>
                  <a:lnTo>
                    <a:pt x="410971" y="441455"/>
                  </a:lnTo>
                  <a:lnTo>
                    <a:pt x="565113" y="381032"/>
                  </a:lnTo>
                  <a:lnTo>
                    <a:pt x="485772" y="190516"/>
                  </a:lnTo>
                  <a:lnTo>
                    <a:pt x="345683" y="162562"/>
                  </a:lnTo>
                  <a:lnTo>
                    <a:pt x="345683" y="111600"/>
                  </a:lnTo>
                  <a:lnTo>
                    <a:pt x="298986" y="78915"/>
                  </a:lnTo>
                  <a:lnTo>
                    <a:pt x="266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00215" y="2028166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5" h="353694">
                  <a:moveTo>
                    <a:pt x="273899" y="292741"/>
                  </a:moveTo>
                  <a:lnTo>
                    <a:pt x="194472" y="353142"/>
                  </a:lnTo>
                  <a:lnTo>
                    <a:pt x="2930" y="353142"/>
                  </a:lnTo>
                  <a:lnTo>
                    <a:pt x="0" y="350436"/>
                  </a:lnTo>
                </a:path>
                <a:path w="353695" h="353694">
                  <a:moveTo>
                    <a:pt x="0" y="12340"/>
                  </a:moveTo>
                  <a:lnTo>
                    <a:pt x="49648" y="0"/>
                  </a:lnTo>
                  <a:lnTo>
                    <a:pt x="194472" y="60401"/>
                  </a:lnTo>
                  <a:lnTo>
                    <a:pt x="129075" y="139403"/>
                  </a:lnTo>
                  <a:lnTo>
                    <a:pt x="194472" y="139403"/>
                  </a:lnTo>
                  <a:lnTo>
                    <a:pt x="273899" y="185871"/>
                  </a:lnTo>
                  <a:lnTo>
                    <a:pt x="353304" y="292741"/>
                  </a:lnTo>
                  <a:lnTo>
                    <a:pt x="273899" y="292741"/>
                  </a:lnTo>
                </a:path>
              </a:pathLst>
            </a:custGeom>
            <a:ln w="3175">
              <a:solidFill>
                <a:srgbClr val="00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7351" y="620282"/>
              <a:ext cx="2675255" cy="2677795"/>
            </a:xfrm>
            <a:custGeom>
              <a:avLst/>
              <a:gdLst/>
              <a:ahLst/>
              <a:cxnLst/>
              <a:rect l="l" t="t" r="r" b="b"/>
              <a:pathLst>
                <a:path w="2675254" h="2677795">
                  <a:moveTo>
                    <a:pt x="95141" y="2677654"/>
                  </a:moveTo>
                  <a:lnTo>
                    <a:pt x="111985" y="2518425"/>
                  </a:lnTo>
                  <a:lnTo>
                    <a:pt x="111984" y="2253573"/>
                  </a:lnTo>
                  <a:lnTo>
                    <a:pt x="65288" y="2221039"/>
                  </a:lnTo>
                  <a:lnTo>
                    <a:pt x="32644" y="2174571"/>
                  </a:lnTo>
                  <a:lnTo>
                    <a:pt x="0" y="2114169"/>
                  </a:lnTo>
                  <a:lnTo>
                    <a:pt x="32644" y="1812139"/>
                  </a:lnTo>
                </a:path>
                <a:path w="2675254" h="2677795">
                  <a:moveTo>
                    <a:pt x="1037049" y="483171"/>
                  </a:moveTo>
                  <a:lnTo>
                    <a:pt x="1121146" y="515640"/>
                  </a:lnTo>
                  <a:lnTo>
                    <a:pt x="1149250" y="548325"/>
                  </a:lnTo>
                  <a:lnTo>
                    <a:pt x="1293879" y="548325"/>
                  </a:lnTo>
                  <a:lnTo>
                    <a:pt x="1340792" y="548325"/>
                  </a:lnTo>
                  <a:lnTo>
                    <a:pt x="1368680" y="548325"/>
                  </a:lnTo>
                  <a:lnTo>
                    <a:pt x="1448237" y="483171"/>
                  </a:lnTo>
                  <a:lnTo>
                    <a:pt x="1592866" y="408771"/>
                  </a:lnTo>
                  <a:lnTo>
                    <a:pt x="1639778" y="329855"/>
                  </a:lnTo>
                  <a:lnTo>
                    <a:pt x="1859208" y="32469"/>
                  </a:lnTo>
                  <a:lnTo>
                    <a:pt x="1999514" y="0"/>
                  </a:lnTo>
                  <a:lnTo>
                    <a:pt x="2186299" y="32469"/>
                  </a:lnTo>
                  <a:lnTo>
                    <a:pt x="2377841" y="190516"/>
                  </a:lnTo>
                  <a:lnTo>
                    <a:pt x="2674639" y="6365"/>
                  </a:lnTo>
                </a:path>
              </a:pathLst>
            </a:custGeom>
            <a:ln w="3175">
              <a:solidFill>
                <a:srgbClr val="0085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628634" y="2469283"/>
              <a:ext cx="563880" cy="828675"/>
            </a:xfrm>
            <a:custGeom>
              <a:avLst/>
              <a:gdLst/>
              <a:ahLst/>
              <a:cxnLst/>
              <a:rect l="l" t="t" r="r" b="b"/>
              <a:pathLst>
                <a:path w="563879" h="828675">
                  <a:moveTo>
                    <a:pt x="106796" y="828652"/>
                  </a:moveTo>
                  <a:lnTo>
                    <a:pt x="106796" y="822761"/>
                  </a:lnTo>
                  <a:lnTo>
                    <a:pt x="98196" y="786684"/>
                  </a:lnTo>
                  <a:lnTo>
                    <a:pt x="90366" y="749156"/>
                  </a:lnTo>
                  <a:lnTo>
                    <a:pt x="82536" y="711628"/>
                  </a:lnTo>
                  <a:lnTo>
                    <a:pt x="73936" y="675552"/>
                  </a:lnTo>
                  <a:lnTo>
                    <a:pt x="73936" y="605818"/>
                  </a:lnTo>
                  <a:lnTo>
                    <a:pt x="68079" y="555456"/>
                  </a:lnTo>
                  <a:lnTo>
                    <a:pt x="62678" y="505092"/>
                  </a:lnTo>
                  <a:lnTo>
                    <a:pt x="57505" y="454727"/>
                  </a:lnTo>
                  <a:lnTo>
                    <a:pt x="52333" y="404362"/>
                  </a:lnTo>
                  <a:lnTo>
                    <a:pt x="46932" y="353998"/>
                  </a:lnTo>
                  <a:lnTo>
                    <a:pt x="41075" y="303637"/>
                  </a:lnTo>
                  <a:lnTo>
                    <a:pt x="33254" y="253301"/>
                  </a:lnTo>
                  <a:lnTo>
                    <a:pt x="24842" y="204084"/>
                  </a:lnTo>
                  <a:lnTo>
                    <a:pt x="16233" y="155239"/>
                  </a:lnTo>
                  <a:lnTo>
                    <a:pt x="7820" y="106021"/>
                  </a:lnTo>
                  <a:lnTo>
                    <a:pt x="0" y="55686"/>
                  </a:lnTo>
                  <a:lnTo>
                    <a:pt x="221591" y="9197"/>
                  </a:lnTo>
                  <a:lnTo>
                    <a:pt x="295527" y="9197"/>
                  </a:lnTo>
                  <a:lnTo>
                    <a:pt x="513012" y="9197"/>
                  </a:lnTo>
                  <a:lnTo>
                    <a:pt x="553060" y="2178"/>
                  </a:lnTo>
                  <a:lnTo>
                    <a:pt x="563356" y="0"/>
                  </a:lnTo>
                </a:path>
              </a:pathLst>
            </a:custGeom>
            <a:ln w="12140">
              <a:solidFill>
                <a:srgbClr val="BBBD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502912" y="1163876"/>
              <a:ext cx="2192020" cy="2134235"/>
            </a:xfrm>
            <a:custGeom>
              <a:avLst/>
              <a:gdLst/>
              <a:ahLst/>
              <a:cxnLst/>
              <a:rect l="l" t="t" r="r" b="b"/>
              <a:pathLst>
                <a:path w="2192020" h="2134235">
                  <a:moveTo>
                    <a:pt x="2191577" y="0"/>
                  </a:moveTo>
                  <a:lnTo>
                    <a:pt x="2191577" y="51177"/>
                  </a:lnTo>
                  <a:lnTo>
                    <a:pt x="2158932" y="83646"/>
                  </a:lnTo>
                  <a:lnTo>
                    <a:pt x="2158932" y="158046"/>
                  </a:lnTo>
                  <a:lnTo>
                    <a:pt x="2158932" y="190516"/>
                  </a:lnTo>
                  <a:lnTo>
                    <a:pt x="2126288" y="190516"/>
                  </a:lnTo>
                  <a:lnTo>
                    <a:pt x="1972147" y="348562"/>
                  </a:lnTo>
                  <a:lnTo>
                    <a:pt x="1752501" y="455432"/>
                  </a:lnTo>
                  <a:lnTo>
                    <a:pt x="1673160" y="645884"/>
                  </a:lnTo>
                  <a:lnTo>
                    <a:pt x="1673160" y="673773"/>
                  </a:lnTo>
                  <a:lnTo>
                    <a:pt x="1560959" y="752775"/>
                  </a:lnTo>
                  <a:lnTo>
                    <a:pt x="1374173" y="785287"/>
                  </a:lnTo>
                  <a:lnTo>
                    <a:pt x="1182632" y="817821"/>
                  </a:lnTo>
                  <a:lnTo>
                    <a:pt x="1149771" y="864289"/>
                  </a:lnTo>
                  <a:lnTo>
                    <a:pt x="1075187" y="924691"/>
                  </a:lnTo>
                  <a:lnTo>
                    <a:pt x="1075187" y="971159"/>
                  </a:lnTo>
                  <a:lnTo>
                    <a:pt x="1121883" y="1003693"/>
                  </a:lnTo>
                  <a:lnTo>
                    <a:pt x="1149771" y="1050161"/>
                  </a:lnTo>
                  <a:lnTo>
                    <a:pt x="1182632" y="1194209"/>
                  </a:lnTo>
                  <a:lnTo>
                    <a:pt x="1075187" y="1412593"/>
                  </a:lnTo>
                  <a:lnTo>
                    <a:pt x="1075187" y="1565930"/>
                  </a:lnTo>
                  <a:lnTo>
                    <a:pt x="1075187" y="1630977"/>
                  </a:lnTo>
                  <a:lnTo>
                    <a:pt x="1075187" y="1677445"/>
                  </a:lnTo>
                  <a:lnTo>
                    <a:pt x="1075187" y="1737868"/>
                  </a:lnTo>
                  <a:lnTo>
                    <a:pt x="1042326" y="1737868"/>
                  </a:lnTo>
                  <a:lnTo>
                    <a:pt x="822896" y="1816848"/>
                  </a:lnTo>
                  <a:lnTo>
                    <a:pt x="710695" y="1849382"/>
                  </a:lnTo>
                  <a:lnTo>
                    <a:pt x="444353" y="1895850"/>
                  </a:lnTo>
                  <a:lnTo>
                    <a:pt x="332368" y="1849382"/>
                  </a:lnTo>
                  <a:lnTo>
                    <a:pt x="224923" y="1895850"/>
                  </a:lnTo>
                  <a:lnTo>
                    <a:pt x="33381" y="2086366"/>
                  </a:lnTo>
                  <a:lnTo>
                    <a:pt x="0" y="2134059"/>
                  </a:lnTo>
                </a:path>
              </a:pathLst>
            </a:custGeom>
            <a:ln w="1616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694489" y="1163876"/>
              <a:ext cx="1144905" cy="1329055"/>
            </a:xfrm>
            <a:custGeom>
              <a:avLst/>
              <a:gdLst/>
              <a:ahLst/>
              <a:cxnLst/>
              <a:rect l="l" t="t" r="r" b="b"/>
              <a:pathLst>
                <a:path w="1144904" h="1329055">
                  <a:moveTo>
                    <a:pt x="0" y="0"/>
                  </a:moveTo>
                  <a:lnTo>
                    <a:pt x="0" y="51177"/>
                  </a:lnTo>
                  <a:lnTo>
                    <a:pt x="79556" y="51177"/>
                  </a:lnTo>
                  <a:lnTo>
                    <a:pt x="191541" y="111600"/>
                  </a:lnTo>
                  <a:lnTo>
                    <a:pt x="565329" y="51177"/>
                  </a:lnTo>
                  <a:lnTo>
                    <a:pt x="677530" y="51177"/>
                  </a:lnTo>
                  <a:lnTo>
                    <a:pt x="630617" y="236962"/>
                  </a:lnTo>
                  <a:lnTo>
                    <a:pt x="738279" y="269431"/>
                  </a:lnTo>
                  <a:lnTo>
                    <a:pt x="817619" y="190516"/>
                  </a:lnTo>
                  <a:lnTo>
                    <a:pt x="896960" y="190516"/>
                  </a:lnTo>
                  <a:lnTo>
                    <a:pt x="976517" y="236962"/>
                  </a:lnTo>
                  <a:lnTo>
                    <a:pt x="1004405" y="236962"/>
                  </a:lnTo>
                  <a:lnTo>
                    <a:pt x="1037265" y="348562"/>
                  </a:lnTo>
                  <a:lnTo>
                    <a:pt x="1083962" y="408986"/>
                  </a:lnTo>
                  <a:lnTo>
                    <a:pt x="1083962" y="594771"/>
                  </a:lnTo>
                  <a:lnTo>
                    <a:pt x="1083962" y="817821"/>
                  </a:lnTo>
                  <a:lnTo>
                    <a:pt x="1037266" y="971159"/>
                  </a:lnTo>
                  <a:lnTo>
                    <a:pt x="1083962" y="1050161"/>
                  </a:lnTo>
                  <a:lnTo>
                    <a:pt x="1144711" y="1157030"/>
                  </a:lnTo>
                  <a:lnTo>
                    <a:pt x="1144711" y="1328946"/>
                  </a:lnTo>
                </a:path>
              </a:pathLst>
            </a:custGeom>
            <a:ln w="1078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661845" y="515943"/>
              <a:ext cx="1530350" cy="648335"/>
            </a:xfrm>
            <a:custGeom>
              <a:avLst/>
              <a:gdLst/>
              <a:ahLst/>
              <a:cxnLst/>
              <a:rect l="l" t="t" r="r" b="b"/>
              <a:pathLst>
                <a:path w="1530350" h="648335">
                  <a:moveTo>
                    <a:pt x="1530145" y="0"/>
                  </a:moveTo>
                  <a:lnTo>
                    <a:pt x="1261451" y="211207"/>
                  </a:lnTo>
                  <a:lnTo>
                    <a:pt x="1181894" y="211207"/>
                  </a:lnTo>
                  <a:lnTo>
                    <a:pt x="1041805" y="71653"/>
                  </a:lnTo>
                  <a:lnTo>
                    <a:pt x="962464" y="25207"/>
                  </a:lnTo>
                  <a:lnTo>
                    <a:pt x="822159" y="25207"/>
                  </a:lnTo>
                  <a:lnTo>
                    <a:pt x="710174" y="71653"/>
                  </a:lnTo>
                  <a:lnTo>
                    <a:pt x="630617" y="104338"/>
                  </a:lnTo>
                  <a:lnTo>
                    <a:pt x="518632" y="243677"/>
                  </a:lnTo>
                  <a:lnTo>
                    <a:pt x="411187" y="401723"/>
                  </a:lnTo>
                  <a:lnTo>
                    <a:pt x="411187" y="429462"/>
                  </a:lnTo>
                  <a:lnTo>
                    <a:pt x="364491" y="508593"/>
                  </a:lnTo>
                  <a:lnTo>
                    <a:pt x="112201" y="587509"/>
                  </a:lnTo>
                  <a:lnTo>
                    <a:pt x="0" y="587509"/>
                  </a:lnTo>
                  <a:lnTo>
                    <a:pt x="0" y="647932"/>
                  </a:lnTo>
                  <a:lnTo>
                    <a:pt x="32644" y="647932"/>
                  </a:lnTo>
                </a:path>
              </a:pathLst>
            </a:custGeom>
            <a:ln w="1614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00215" y="2246550"/>
              <a:ext cx="1203960" cy="1051560"/>
            </a:xfrm>
            <a:custGeom>
              <a:avLst/>
              <a:gdLst/>
              <a:ahLst/>
              <a:cxnLst/>
              <a:rect l="l" t="t" r="r" b="b"/>
              <a:pathLst>
                <a:path w="1203959" h="1051560">
                  <a:moveTo>
                    <a:pt x="983922" y="543659"/>
                  </a:moveTo>
                  <a:lnTo>
                    <a:pt x="685000" y="627305"/>
                  </a:lnTo>
                  <a:lnTo>
                    <a:pt x="605573" y="627305"/>
                  </a:lnTo>
                  <a:lnTo>
                    <a:pt x="498128" y="627305"/>
                  </a:lnTo>
                  <a:lnTo>
                    <a:pt x="273899" y="701662"/>
                  </a:lnTo>
                  <a:lnTo>
                    <a:pt x="133745" y="734175"/>
                  </a:lnTo>
                  <a:lnTo>
                    <a:pt x="87027" y="813177"/>
                  </a:lnTo>
                  <a:lnTo>
                    <a:pt x="54318" y="845710"/>
                  </a:lnTo>
                  <a:lnTo>
                    <a:pt x="7600" y="892157"/>
                  </a:lnTo>
                  <a:lnTo>
                    <a:pt x="0" y="895398"/>
                  </a:lnTo>
                </a:path>
                <a:path w="1203959" h="1051560">
                  <a:moveTo>
                    <a:pt x="983922" y="543659"/>
                  </a:moveTo>
                  <a:lnTo>
                    <a:pt x="1058723" y="594771"/>
                  </a:lnTo>
                  <a:lnTo>
                    <a:pt x="1058723" y="655194"/>
                  </a:lnTo>
                  <a:lnTo>
                    <a:pt x="904582" y="766709"/>
                  </a:lnTo>
                  <a:lnTo>
                    <a:pt x="825241" y="813177"/>
                  </a:lnTo>
                  <a:lnTo>
                    <a:pt x="825241" y="920046"/>
                  </a:lnTo>
                  <a:lnTo>
                    <a:pt x="825241" y="999048"/>
                  </a:lnTo>
                  <a:lnTo>
                    <a:pt x="825241" y="1031560"/>
                  </a:lnTo>
                  <a:lnTo>
                    <a:pt x="820718" y="1051386"/>
                  </a:lnTo>
                </a:path>
                <a:path w="1203959" h="1051560">
                  <a:moveTo>
                    <a:pt x="1124228" y="0"/>
                  </a:moveTo>
                  <a:lnTo>
                    <a:pt x="1124228" y="32533"/>
                  </a:lnTo>
                  <a:lnTo>
                    <a:pt x="1203568" y="79001"/>
                  </a:lnTo>
                  <a:lnTo>
                    <a:pt x="1124228" y="139403"/>
                  </a:lnTo>
                  <a:lnTo>
                    <a:pt x="1091367" y="218405"/>
                  </a:lnTo>
                  <a:lnTo>
                    <a:pt x="1091367" y="297385"/>
                  </a:lnTo>
                  <a:lnTo>
                    <a:pt x="1124228" y="376387"/>
                  </a:lnTo>
                  <a:lnTo>
                    <a:pt x="983922" y="543659"/>
                  </a:lnTo>
                </a:path>
              </a:pathLst>
            </a:custGeom>
            <a:ln w="3175">
              <a:solidFill>
                <a:srgbClr val="0079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51493" y="917667"/>
              <a:ext cx="3443604" cy="1064260"/>
            </a:xfrm>
            <a:custGeom>
              <a:avLst/>
              <a:gdLst/>
              <a:ahLst/>
              <a:cxnLst/>
              <a:rect l="l" t="t" r="r" b="b"/>
              <a:pathLst>
                <a:path w="3443604" h="1064260">
                  <a:moveTo>
                    <a:pt x="1616431" y="404255"/>
                  </a:moveTo>
                  <a:lnTo>
                    <a:pt x="1256695" y="436724"/>
                  </a:lnTo>
                  <a:lnTo>
                    <a:pt x="990353" y="483171"/>
                  </a:lnTo>
                  <a:lnTo>
                    <a:pt x="957708" y="483171"/>
                  </a:lnTo>
                  <a:lnTo>
                    <a:pt x="850263" y="515640"/>
                  </a:lnTo>
                  <a:lnTo>
                    <a:pt x="850263" y="548325"/>
                  </a:lnTo>
                  <a:lnTo>
                    <a:pt x="630617" y="622510"/>
                  </a:lnTo>
                  <a:lnTo>
                    <a:pt x="551277" y="701641"/>
                  </a:lnTo>
                  <a:lnTo>
                    <a:pt x="331631" y="840980"/>
                  </a:lnTo>
                  <a:lnTo>
                    <a:pt x="144845" y="998984"/>
                  </a:lnTo>
                  <a:lnTo>
                    <a:pt x="32644" y="1031496"/>
                  </a:lnTo>
                  <a:lnTo>
                    <a:pt x="0" y="1064030"/>
                  </a:lnTo>
                </a:path>
                <a:path w="3443604" h="1064260">
                  <a:moveTo>
                    <a:pt x="3442996" y="246208"/>
                  </a:moveTo>
                  <a:lnTo>
                    <a:pt x="3410351" y="246208"/>
                  </a:lnTo>
                  <a:lnTo>
                    <a:pt x="3335550" y="185785"/>
                  </a:lnTo>
                  <a:lnTo>
                    <a:pt x="3347258" y="166076"/>
                  </a:lnTo>
                  <a:lnTo>
                    <a:pt x="3359007" y="146327"/>
                  </a:lnTo>
                  <a:lnTo>
                    <a:pt x="3370755" y="126578"/>
                  </a:lnTo>
                  <a:lnTo>
                    <a:pt x="3382463" y="106869"/>
                  </a:lnTo>
                  <a:lnTo>
                    <a:pt x="3302906" y="106869"/>
                  </a:lnTo>
                  <a:lnTo>
                    <a:pt x="3223566" y="74185"/>
                  </a:lnTo>
                  <a:lnTo>
                    <a:pt x="3036564" y="185785"/>
                  </a:lnTo>
                  <a:lnTo>
                    <a:pt x="2849778" y="246208"/>
                  </a:lnTo>
                  <a:lnTo>
                    <a:pt x="2704933" y="292655"/>
                  </a:lnTo>
                  <a:lnTo>
                    <a:pt x="2625376" y="357809"/>
                  </a:lnTo>
                  <a:lnTo>
                    <a:pt x="2597488" y="436724"/>
                  </a:lnTo>
                  <a:lnTo>
                    <a:pt x="2438590" y="543594"/>
                  </a:lnTo>
                  <a:lnTo>
                    <a:pt x="2373085" y="543594"/>
                  </a:lnTo>
                  <a:lnTo>
                    <a:pt x="2361503" y="516857"/>
                  </a:lnTo>
                  <a:lnTo>
                    <a:pt x="2349818" y="490159"/>
                  </a:lnTo>
                  <a:lnTo>
                    <a:pt x="2338094" y="463462"/>
                  </a:lnTo>
                  <a:lnTo>
                    <a:pt x="2326389" y="436724"/>
                  </a:lnTo>
                  <a:lnTo>
                    <a:pt x="2318187" y="428627"/>
                  </a:lnTo>
                  <a:lnTo>
                    <a:pt x="1966870" y="404255"/>
                  </a:lnTo>
                  <a:lnTo>
                    <a:pt x="1854669" y="404255"/>
                  </a:lnTo>
                  <a:lnTo>
                    <a:pt x="1700527" y="357809"/>
                  </a:lnTo>
                </a:path>
                <a:path w="3443604" h="1064260">
                  <a:moveTo>
                    <a:pt x="111984" y="0"/>
                  </a:moveTo>
                  <a:lnTo>
                    <a:pt x="117514" y="24600"/>
                  </a:lnTo>
                  <a:lnTo>
                    <a:pt x="124280" y="57466"/>
                  </a:lnTo>
                  <a:lnTo>
                    <a:pt x="133113" y="89445"/>
                  </a:lnTo>
                  <a:lnTo>
                    <a:pt x="144845" y="111385"/>
                  </a:lnTo>
                  <a:lnTo>
                    <a:pt x="219645" y="111385"/>
                  </a:lnTo>
                  <a:lnTo>
                    <a:pt x="411187" y="111385"/>
                  </a:lnTo>
                  <a:lnTo>
                    <a:pt x="439292" y="79130"/>
                  </a:lnTo>
                  <a:lnTo>
                    <a:pt x="447399" y="87194"/>
                  </a:lnTo>
                  <a:lnTo>
                    <a:pt x="455506" y="95258"/>
                  </a:lnTo>
                  <a:lnTo>
                    <a:pt x="463613" y="103321"/>
                  </a:lnTo>
                  <a:lnTo>
                    <a:pt x="471720" y="111385"/>
                  </a:lnTo>
                  <a:lnTo>
                    <a:pt x="471720" y="139339"/>
                  </a:lnTo>
                  <a:lnTo>
                    <a:pt x="551276" y="218254"/>
                  </a:lnTo>
                  <a:lnTo>
                    <a:pt x="559387" y="210157"/>
                  </a:lnTo>
                  <a:lnTo>
                    <a:pt x="567518" y="202020"/>
                  </a:lnTo>
                  <a:lnTo>
                    <a:pt x="575689" y="193882"/>
                  </a:lnTo>
                  <a:lnTo>
                    <a:pt x="583921" y="185785"/>
                  </a:lnTo>
                  <a:lnTo>
                    <a:pt x="817403" y="111385"/>
                  </a:lnTo>
                  <a:lnTo>
                    <a:pt x="1149250" y="32469"/>
                  </a:lnTo>
                  <a:lnTo>
                    <a:pt x="1182110" y="32469"/>
                  </a:lnTo>
                  <a:lnTo>
                    <a:pt x="1261451" y="0"/>
                  </a:lnTo>
                  <a:lnTo>
                    <a:pt x="1401540" y="32469"/>
                  </a:lnTo>
                  <a:lnTo>
                    <a:pt x="1448237" y="32469"/>
                  </a:lnTo>
                  <a:lnTo>
                    <a:pt x="1448237" y="79130"/>
                  </a:lnTo>
                  <a:lnTo>
                    <a:pt x="1448237" y="185785"/>
                  </a:lnTo>
                  <a:lnTo>
                    <a:pt x="1621187" y="218254"/>
                  </a:lnTo>
                  <a:lnTo>
                    <a:pt x="1641001" y="238057"/>
                  </a:lnTo>
                  <a:lnTo>
                    <a:pt x="1660857" y="257820"/>
                  </a:lnTo>
                  <a:lnTo>
                    <a:pt x="1680712" y="277582"/>
                  </a:lnTo>
                  <a:lnTo>
                    <a:pt x="1700527" y="297385"/>
                  </a:lnTo>
                  <a:lnTo>
                    <a:pt x="1621187" y="404255"/>
                  </a:lnTo>
                </a:path>
              </a:pathLst>
            </a:custGeom>
            <a:ln w="10780">
              <a:solidFill>
                <a:srgbClr val="0079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71151" y="643636"/>
              <a:ext cx="4121150" cy="2654300"/>
            </a:xfrm>
            <a:custGeom>
              <a:avLst/>
              <a:gdLst/>
              <a:ahLst/>
              <a:cxnLst/>
              <a:rect l="l" t="t" r="r" b="b"/>
              <a:pathLst>
                <a:path w="4121150" h="2654300">
                  <a:moveTo>
                    <a:pt x="737970" y="2082799"/>
                  </a:moveTo>
                  <a:lnTo>
                    <a:pt x="732781" y="2082799"/>
                  </a:lnTo>
                  <a:lnTo>
                    <a:pt x="461683" y="2247899"/>
                  </a:lnTo>
                  <a:lnTo>
                    <a:pt x="459521" y="2247899"/>
                  </a:lnTo>
                  <a:lnTo>
                    <a:pt x="207231" y="2489199"/>
                  </a:lnTo>
                  <a:lnTo>
                    <a:pt x="208095" y="2489199"/>
                  </a:lnTo>
                  <a:lnTo>
                    <a:pt x="0" y="2654299"/>
                  </a:lnTo>
                  <a:lnTo>
                    <a:pt x="15546" y="2654299"/>
                  </a:lnTo>
                  <a:lnTo>
                    <a:pt x="214365" y="2501899"/>
                  </a:lnTo>
                  <a:lnTo>
                    <a:pt x="214149" y="2501899"/>
                  </a:lnTo>
                  <a:lnTo>
                    <a:pt x="466223" y="2260599"/>
                  </a:lnTo>
                  <a:lnTo>
                    <a:pt x="467088" y="2260599"/>
                  </a:lnTo>
                  <a:lnTo>
                    <a:pt x="737970" y="2082799"/>
                  </a:lnTo>
                  <a:close/>
                </a:path>
                <a:path w="4121150" h="2654300">
                  <a:moveTo>
                    <a:pt x="479843" y="2273299"/>
                  </a:moveTo>
                  <a:lnTo>
                    <a:pt x="473141" y="2273299"/>
                  </a:lnTo>
                  <a:lnTo>
                    <a:pt x="220634" y="2501899"/>
                  </a:lnTo>
                  <a:lnTo>
                    <a:pt x="31098" y="2654299"/>
                  </a:lnTo>
                  <a:lnTo>
                    <a:pt x="46633" y="2654299"/>
                  </a:lnTo>
                  <a:lnTo>
                    <a:pt x="226904" y="2514599"/>
                  </a:lnTo>
                  <a:lnTo>
                    <a:pt x="227768" y="2514599"/>
                  </a:lnTo>
                  <a:lnTo>
                    <a:pt x="479843" y="2273299"/>
                  </a:lnTo>
                  <a:close/>
                </a:path>
                <a:path w="4121150" h="2654300">
                  <a:moveTo>
                    <a:pt x="972317" y="1803399"/>
                  </a:moveTo>
                  <a:lnTo>
                    <a:pt x="964318" y="1803399"/>
                  </a:lnTo>
                  <a:lnTo>
                    <a:pt x="744672" y="2095499"/>
                  </a:lnTo>
                  <a:lnTo>
                    <a:pt x="743375" y="2095499"/>
                  </a:lnTo>
                  <a:lnTo>
                    <a:pt x="472492" y="2273299"/>
                  </a:lnTo>
                  <a:lnTo>
                    <a:pt x="477681" y="2273299"/>
                  </a:lnTo>
                  <a:lnTo>
                    <a:pt x="748779" y="2108199"/>
                  </a:lnTo>
                  <a:lnTo>
                    <a:pt x="752671" y="2095499"/>
                  </a:lnTo>
                  <a:lnTo>
                    <a:pt x="962767" y="1816099"/>
                  </a:lnTo>
                  <a:lnTo>
                    <a:pt x="960210" y="1816099"/>
                  </a:lnTo>
                  <a:lnTo>
                    <a:pt x="972317" y="1803399"/>
                  </a:lnTo>
                  <a:close/>
                </a:path>
                <a:path w="4121150" h="2654300">
                  <a:moveTo>
                    <a:pt x="1145699" y="1739899"/>
                  </a:moveTo>
                  <a:lnTo>
                    <a:pt x="1142888" y="1739899"/>
                  </a:lnTo>
                  <a:lnTo>
                    <a:pt x="983991" y="1777999"/>
                  </a:lnTo>
                  <a:lnTo>
                    <a:pt x="960210" y="1777999"/>
                  </a:lnTo>
                  <a:lnTo>
                    <a:pt x="948320" y="1790699"/>
                  </a:lnTo>
                  <a:lnTo>
                    <a:pt x="728674" y="2082799"/>
                  </a:lnTo>
                  <a:lnTo>
                    <a:pt x="737970" y="2082799"/>
                  </a:lnTo>
                  <a:lnTo>
                    <a:pt x="736673" y="2095499"/>
                  </a:lnTo>
                  <a:lnTo>
                    <a:pt x="956319" y="1790699"/>
                  </a:lnTo>
                  <a:lnTo>
                    <a:pt x="986801" y="1790699"/>
                  </a:lnTo>
                  <a:lnTo>
                    <a:pt x="1145699" y="1739899"/>
                  </a:lnTo>
                  <a:close/>
                </a:path>
                <a:path w="4121150" h="2654300">
                  <a:moveTo>
                    <a:pt x="972317" y="1803399"/>
                  </a:moveTo>
                  <a:lnTo>
                    <a:pt x="960210" y="1816099"/>
                  </a:lnTo>
                  <a:lnTo>
                    <a:pt x="962767" y="1816099"/>
                  </a:lnTo>
                  <a:lnTo>
                    <a:pt x="972317" y="1803399"/>
                  </a:lnTo>
                  <a:close/>
                </a:path>
                <a:path w="4121150" h="2654300">
                  <a:moveTo>
                    <a:pt x="1286966" y="1727417"/>
                  </a:moveTo>
                  <a:lnTo>
                    <a:pt x="1148077" y="1752599"/>
                  </a:lnTo>
                  <a:lnTo>
                    <a:pt x="1148509" y="1752599"/>
                  </a:lnTo>
                  <a:lnTo>
                    <a:pt x="989612" y="1803399"/>
                  </a:lnTo>
                  <a:lnTo>
                    <a:pt x="972317" y="1803399"/>
                  </a:lnTo>
                  <a:lnTo>
                    <a:pt x="962767" y="1816099"/>
                  </a:lnTo>
                  <a:lnTo>
                    <a:pt x="988315" y="1816099"/>
                  </a:lnTo>
                  <a:lnTo>
                    <a:pt x="992422" y="1803399"/>
                  </a:lnTo>
                  <a:lnTo>
                    <a:pt x="1151320" y="1765299"/>
                  </a:lnTo>
                  <a:lnTo>
                    <a:pt x="1150023" y="1765299"/>
                  </a:lnTo>
                  <a:lnTo>
                    <a:pt x="1286511" y="1740552"/>
                  </a:lnTo>
                  <a:lnTo>
                    <a:pt x="1283626" y="1739899"/>
                  </a:lnTo>
                  <a:lnTo>
                    <a:pt x="1342105" y="1739899"/>
                  </a:lnTo>
                  <a:lnTo>
                    <a:pt x="1286966" y="1727417"/>
                  </a:lnTo>
                  <a:close/>
                </a:path>
                <a:path w="4121150" h="2654300">
                  <a:moveTo>
                    <a:pt x="1342105" y="1739899"/>
                  </a:moveTo>
                  <a:lnTo>
                    <a:pt x="1290112" y="1739899"/>
                  </a:lnTo>
                  <a:lnTo>
                    <a:pt x="1286511" y="1740552"/>
                  </a:lnTo>
                  <a:lnTo>
                    <a:pt x="1395827" y="1765299"/>
                  </a:lnTo>
                  <a:lnTo>
                    <a:pt x="1388909" y="1765299"/>
                  </a:lnTo>
                  <a:lnTo>
                    <a:pt x="1435606" y="1803399"/>
                  </a:lnTo>
                  <a:lnTo>
                    <a:pt x="1446199" y="1816099"/>
                  </a:lnTo>
                  <a:lnTo>
                    <a:pt x="1511487" y="1816099"/>
                  </a:lnTo>
                  <a:lnTo>
                    <a:pt x="1522081" y="1803399"/>
                  </a:lnTo>
                  <a:lnTo>
                    <a:pt x="1442524" y="1803399"/>
                  </a:lnTo>
                  <a:lnTo>
                    <a:pt x="1395827" y="1752599"/>
                  </a:lnTo>
                  <a:lnTo>
                    <a:pt x="1398205" y="1752599"/>
                  </a:lnTo>
                  <a:lnTo>
                    <a:pt x="1342105" y="1739899"/>
                  </a:lnTo>
                  <a:close/>
                </a:path>
                <a:path w="4121150" h="2654300">
                  <a:moveTo>
                    <a:pt x="1526404" y="1439803"/>
                  </a:moveTo>
                  <a:lnTo>
                    <a:pt x="1526404" y="1447799"/>
                  </a:lnTo>
                  <a:lnTo>
                    <a:pt x="1514946" y="1447799"/>
                  </a:lnTo>
                  <a:lnTo>
                    <a:pt x="1561643" y="1498599"/>
                  </a:lnTo>
                  <a:lnTo>
                    <a:pt x="1563156" y="1498599"/>
                  </a:lnTo>
                  <a:lnTo>
                    <a:pt x="1563156" y="1523999"/>
                  </a:lnTo>
                  <a:lnTo>
                    <a:pt x="1591260" y="1714499"/>
                  </a:lnTo>
                  <a:lnTo>
                    <a:pt x="1589747" y="1727199"/>
                  </a:lnTo>
                  <a:lnTo>
                    <a:pt x="1561643" y="1752599"/>
                  </a:lnTo>
                  <a:lnTo>
                    <a:pt x="1514946" y="1803399"/>
                  </a:lnTo>
                  <a:lnTo>
                    <a:pt x="1522081" y="1803399"/>
                  </a:lnTo>
                  <a:lnTo>
                    <a:pt x="1568777" y="1765299"/>
                  </a:lnTo>
                  <a:lnTo>
                    <a:pt x="1596665" y="1727199"/>
                  </a:lnTo>
                  <a:lnTo>
                    <a:pt x="1600989" y="1714499"/>
                  </a:lnTo>
                  <a:lnTo>
                    <a:pt x="1572884" y="1523999"/>
                  </a:lnTo>
                  <a:lnTo>
                    <a:pt x="1573101" y="1523999"/>
                  </a:lnTo>
                  <a:lnTo>
                    <a:pt x="1573101" y="1498599"/>
                  </a:lnTo>
                  <a:lnTo>
                    <a:pt x="1568777" y="1485899"/>
                  </a:lnTo>
                  <a:lnTo>
                    <a:pt x="1526404" y="1439803"/>
                  </a:lnTo>
                  <a:close/>
                </a:path>
                <a:path w="4121150" h="2654300">
                  <a:moveTo>
                    <a:pt x="1409879" y="1739899"/>
                  </a:moveTo>
                  <a:lnTo>
                    <a:pt x="1402961" y="1739899"/>
                  </a:lnTo>
                  <a:lnTo>
                    <a:pt x="1449658" y="1790699"/>
                  </a:lnTo>
                  <a:lnTo>
                    <a:pt x="1456576" y="1790699"/>
                  </a:lnTo>
                  <a:lnTo>
                    <a:pt x="1409879" y="1739899"/>
                  </a:lnTo>
                  <a:close/>
                </a:path>
                <a:path w="4121150" h="2654300">
                  <a:moveTo>
                    <a:pt x="1511487" y="1777999"/>
                  </a:moveTo>
                  <a:lnTo>
                    <a:pt x="1446199" y="1777999"/>
                  </a:lnTo>
                  <a:lnTo>
                    <a:pt x="1456576" y="1790699"/>
                  </a:lnTo>
                  <a:lnTo>
                    <a:pt x="1501110" y="1790699"/>
                  </a:lnTo>
                  <a:lnTo>
                    <a:pt x="1511487" y="1777999"/>
                  </a:lnTo>
                  <a:close/>
                </a:path>
                <a:path w="4121150" h="2654300">
                  <a:moveTo>
                    <a:pt x="1570422" y="1719302"/>
                  </a:moveTo>
                  <a:lnTo>
                    <a:pt x="1547807" y="1739899"/>
                  </a:lnTo>
                  <a:lnTo>
                    <a:pt x="1501110" y="1790699"/>
                  </a:lnTo>
                  <a:lnTo>
                    <a:pt x="1508028" y="1790699"/>
                  </a:lnTo>
                  <a:lnTo>
                    <a:pt x="1554725" y="1739899"/>
                  </a:lnTo>
                  <a:lnTo>
                    <a:pt x="1571257" y="1724958"/>
                  </a:lnTo>
                  <a:lnTo>
                    <a:pt x="1570422" y="1719302"/>
                  </a:lnTo>
                  <a:close/>
                </a:path>
                <a:path w="4121150" h="2654300">
                  <a:moveTo>
                    <a:pt x="1290112" y="1739899"/>
                  </a:moveTo>
                  <a:lnTo>
                    <a:pt x="1283626" y="1739899"/>
                  </a:lnTo>
                  <a:lnTo>
                    <a:pt x="1286511" y="1740552"/>
                  </a:lnTo>
                  <a:lnTo>
                    <a:pt x="1290112" y="1739899"/>
                  </a:lnTo>
                  <a:close/>
                </a:path>
                <a:path w="4121150" h="2654300">
                  <a:moveTo>
                    <a:pt x="1290977" y="1701799"/>
                  </a:moveTo>
                  <a:lnTo>
                    <a:pt x="1284275" y="1701799"/>
                  </a:lnTo>
                  <a:lnTo>
                    <a:pt x="1144185" y="1739899"/>
                  </a:lnTo>
                  <a:lnTo>
                    <a:pt x="1146131" y="1739899"/>
                  </a:lnTo>
                  <a:lnTo>
                    <a:pt x="1286220" y="1714499"/>
                  </a:lnTo>
                  <a:lnTo>
                    <a:pt x="1328305" y="1714499"/>
                  </a:lnTo>
                  <a:lnTo>
                    <a:pt x="1290977" y="1701799"/>
                  </a:lnTo>
                  <a:close/>
                </a:path>
                <a:path w="4121150" h="2654300">
                  <a:moveTo>
                    <a:pt x="1328305" y="1714499"/>
                  </a:moveTo>
                  <a:lnTo>
                    <a:pt x="1288382" y="1714499"/>
                  </a:lnTo>
                  <a:lnTo>
                    <a:pt x="1400583" y="1739899"/>
                  </a:lnTo>
                  <a:lnTo>
                    <a:pt x="1402961" y="1739899"/>
                  </a:lnTo>
                  <a:lnTo>
                    <a:pt x="1328305" y="1714499"/>
                  </a:lnTo>
                  <a:close/>
                </a:path>
                <a:path w="4121150" h="2654300">
                  <a:moveTo>
                    <a:pt x="1288166" y="1727199"/>
                  </a:moveTo>
                  <a:lnTo>
                    <a:pt x="1286004" y="1727199"/>
                  </a:lnTo>
                  <a:lnTo>
                    <a:pt x="1286966" y="1727417"/>
                  </a:lnTo>
                  <a:lnTo>
                    <a:pt x="1288166" y="1727199"/>
                  </a:lnTo>
                  <a:close/>
                </a:path>
                <a:path w="4121150" h="2654300">
                  <a:moveTo>
                    <a:pt x="1572748" y="1723610"/>
                  </a:moveTo>
                  <a:lnTo>
                    <a:pt x="1571257" y="1724958"/>
                  </a:lnTo>
                  <a:lnTo>
                    <a:pt x="1571587" y="1727199"/>
                  </a:lnTo>
                  <a:lnTo>
                    <a:pt x="1572748" y="1723610"/>
                  </a:lnTo>
                  <a:close/>
                </a:path>
                <a:path w="4121150" h="2654300">
                  <a:moveTo>
                    <a:pt x="1582829" y="1714499"/>
                  </a:moveTo>
                  <a:lnTo>
                    <a:pt x="1579851" y="1717191"/>
                  </a:lnTo>
                  <a:lnTo>
                    <a:pt x="1581316" y="1727199"/>
                  </a:lnTo>
                  <a:lnTo>
                    <a:pt x="1582829" y="1714499"/>
                  </a:lnTo>
                  <a:close/>
                </a:path>
                <a:path w="4121150" h="2654300">
                  <a:moveTo>
                    <a:pt x="1575695" y="1714499"/>
                  </a:moveTo>
                  <a:lnTo>
                    <a:pt x="1570422" y="1719302"/>
                  </a:lnTo>
                  <a:lnTo>
                    <a:pt x="1571257" y="1724958"/>
                  </a:lnTo>
                  <a:lnTo>
                    <a:pt x="1572748" y="1723610"/>
                  </a:lnTo>
                  <a:lnTo>
                    <a:pt x="1575695" y="1714499"/>
                  </a:lnTo>
                  <a:close/>
                </a:path>
                <a:path w="4121150" h="2654300">
                  <a:moveTo>
                    <a:pt x="1579457" y="1714499"/>
                  </a:moveTo>
                  <a:lnTo>
                    <a:pt x="1575695" y="1714499"/>
                  </a:lnTo>
                  <a:lnTo>
                    <a:pt x="1572748" y="1723610"/>
                  </a:lnTo>
                  <a:lnTo>
                    <a:pt x="1579851" y="1717191"/>
                  </a:lnTo>
                  <a:lnTo>
                    <a:pt x="1579457" y="1714499"/>
                  </a:lnTo>
                  <a:close/>
                </a:path>
                <a:path w="4121150" h="2654300">
                  <a:moveTo>
                    <a:pt x="1543267" y="1506361"/>
                  </a:moveTo>
                  <a:lnTo>
                    <a:pt x="1543267" y="1523999"/>
                  </a:lnTo>
                  <a:lnTo>
                    <a:pt x="1543483" y="1536699"/>
                  </a:lnTo>
                  <a:lnTo>
                    <a:pt x="1570422" y="1719302"/>
                  </a:lnTo>
                  <a:lnTo>
                    <a:pt x="1575695" y="1714499"/>
                  </a:lnTo>
                  <a:lnTo>
                    <a:pt x="1579457" y="1714499"/>
                  </a:lnTo>
                  <a:lnTo>
                    <a:pt x="1553428" y="1536699"/>
                  </a:lnTo>
                  <a:lnTo>
                    <a:pt x="1553211" y="1523999"/>
                  </a:lnTo>
                  <a:lnTo>
                    <a:pt x="1553211" y="1511299"/>
                  </a:lnTo>
                  <a:lnTo>
                    <a:pt x="1547807" y="1511299"/>
                  </a:lnTo>
                  <a:lnTo>
                    <a:pt x="1543267" y="1506361"/>
                  </a:lnTo>
                  <a:close/>
                </a:path>
                <a:path w="4121150" h="2654300">
                  <a:moveTo>
                    <a:pt x="1543267" y="1498599"/>
                  </a:moveTo>
                  <a:lnTo>
                    <a:pt x="1543267" y="1506361"/>
                  </a:lnTo>
                  <a:lnTo>
                    <a:pt x="1547807" y="1511299"/>
                  </a:lnTo>
                  <a:lnTo>
                    <a:pt x="1543267" y="1498599"/>
                  </a:lnTo>
                  <a:close/>
                </a:path>
                <a:path w="4121150" h="2654300">
                  <a:moveTo>
                    <a:pt x="1553211" y="1498599"/>
                  </a:moveTo>
                  <a:lnTo>
                    <a:pt x="1543267" y="1498599"/>
                  </a:lnTo>
                  <a:lnTo>
                    <a:pt x="1547807" y="1511299"/>
                  </a:lnTo>
                  <a:lnTo>
                    <a:pt x="1553211" y="1511299"/>
                  </a:lnTo>
                  <a:lnTo>
                    <a:pt x="1553211" y="1498599"/>
                  </a:lnTo>
                  <a:close/>
                </a:path>
                <a:path w="4121150" h="2654300">
                  <a:moveTo>
                    <a:pt x="1960724" y="1155699"/>
                  </a:moveTo>
                  <a:lnTo>
                    <a:pt x="1741078" y="1219199"/>
                  </a:lnTo>
                  <a:lnTo>
                    <a:pt x="1741510" y="1219199"/>
                  </a:lnTo>
                  <a:lnTo>
                    <a:pt x="1554725" y="1269999"/>
                  </a:lnTo>
                  <a:lnTo>
                    <a:pt x="1546077" y="1269999"/>
                  </a:lnTo>
                  <a:lnTo>
                    <a:pt x="1499381" y="1333499"/>
                  </a:lnTo>
                  <a:lnTo>
                    <a:pt x="1496570" y="1346199"/>
                  </a:lnTo>
                  <a:lnTo>
                    <a:pt x="1496570" y="1447799"/>
                  </a:lnTo>
                  <a:lnTo>
                    <a:pt x="1501110" y="1460499"/>
                  </a:lnTo>
                  <a:lnTo>
                    <a:pt x="1543267" y="1506361"/>
                  </a:lnTo>
                  <a:lnTo>
                    <a:pt x="1543267" y="1498599"/>
                  </a:lnTo>
                  <a:lnTo>
                    <a:pt x="1554725" y="1498599"/>
                  </a:lnTo>
                  <a:lnTo>
                    <a:pt x="1508028" y="1460499"/>
                  </a:lnTo>
                  <a:lnTo>
                    <a:pt x="1506515" y="1447799"/>
                  </a:lnTo>
                  <a:lnTo>
                    <a:pt x="1506515" y="1346199"/>
                  </a:lnTo>
                  <a:lnTo>
                    <a:pt x="1507380" y="1346199"/>
                  </a:lnTo>
                  <a:lnTo>
                    <a:pt x="1554292" y="1282699"/>
                  </a:lnTo>
                  <a:lnTo>
                    <a:pt x="1557103" y="1269999"/>
                  </a:lnTo>
                  <a:lnTo>
                    <a:pt x="1743888" y="1231899"/>
                  </a:lnTo>
                  <a:lnTo>
                    <a:pt x="1963318" y="1168399"/>
                  </a:lnTo>
                  <a:lnTo>
                    <a:pt x="1953158" y="1168399"/>
                  </a:lnTo>
                  <a:lnTo>
                    <a:pt x="1960724" y="1155699"/>
                  </a:lnTo>
                  <a:close/>
                </a:path>
                <a:path w="4121150" h="2654300">
                  <a:moveTo>
                    <a:pt x="1526404" y="1346199"/>
                  </a:moveTo>
                  <a:lnTo>
                    <a:pt x="1516460" y="1346199"/>
                  </a:lnTo>
                  <a:lnTo>
                    <a:pt x="1516460" y="1447799"/>
                  </a:lnTo>
                  <a:lnTo>
                    <a:pt x="1526404" y="1447799"/>
                  </a:lnTo>
                  <a:lnTo>
                    <a:pt x="1522080" y="1435099"/>
                  </a:lnTo>
                  <a:lnTo>
                    <a:pt x="1526404" y="1435099"/>
                  </a:lnTo>
                  <a:lnTo>
                    <a:pt x="1526404" y="1358899"/>
                  </a:lnTo>
                  <a:lnTo>
                    <a:pt x="1523594" y="1358899"/>
                  </a:lnTo>
                  <a:lnTo>
                    <a:pt x="1526404" y="1346199"/>
                  </a:lnTo>
                  <a:close/>
                </a:path>
                <a:path w="4121150" h="2654300">
                  <a:moveTo>
                    <a:pt x="1522080" y="1435099"/>
                  </a:moveTo>
                  <a:lnTo>
                    <a:pt x="1526404" y="1447799"/>
                  </a:lnTo>
                  <a:lnTo>
                    <a:pt x="1526404" y="1439803"/>
                  </a:lnTo>
                  <a:lnTo>
                    <a:pt x="1522080" y="1435099"/>
                  </a:lnTo>
                  <a:close/>
                </a:path>
                <a:path w="4121150" h="2654300">
                  <a:moveTo>
                    <a:pt x="1526404" y="1435099"/>
                  </a:moveTo>
                  <a:lnTo>
                    <a:pt x="1522080" y="1435099"/>
                  </a:lnTo>
                  <a:lnTo>
                    <a:pt x="1526404" y="1439803"/>
                  </a:lnTo>
                  <a:lnTo>
                    <a:pt x="1526404" y="1435099"/>
                  </a:lnTo>
                  <a:close/>
                </a:path>
                <a:path w="4121150" h="2654300">
                  <a:moveTo>
                    <a:pt x="1526404" y="1346199"/>
                  </a:moveTo>
                  <a:lnTo>
                    <a:pt x="1523594" y="1358899"/>
                  </a:lnTo>
                  <a:lnTo>
                    <a:pt x="1526404" y="1354313"/>
                  </a:lnTo>
                  <a:lnTo>
                    <a:pt x="1526404" y="1346199"/>
                  </a:lnTo>
                  <a:close/>
                </a:path>
                <a:path w="4121150" h="2654300">
                  <a:moveTo>
                    <a:pt x="1526404" y="1354313"/>
                  </a:moveTo>
                  <a:lnTo>
                    <a:pt x="1523594" y="1358899"/>
                  </a:lnTo>
                  <a:lnTo>
                    <a:pt x="1526404" y="1358899"/>
                  </a:lnTo>
                  <a:lnTo>
                    <a:pt x="1526404" y="1354313"/>
                  </a:lnTo>
                  <a:close/>
                </a:path>
                <a:path w="4121150" h="2654300">
                  <a:moveTo>
                    <a:pt x="1570290" y="1282699"/>
                  </a:moveTo>
                  <a:lnTo>
                    <a:pt x="1562291" y="1282699"/>
                  </a:lnTo>
                  <a:lnTo>
                    <a:pt x="1515595" y="1346199"/>
                  </a:lnTo>
                  <a:lnTo>
                    <a:pt x="1526404" y="1346199"/>
                  </a:lnTo>
                  <a:lnTo>
                    <a:pt x="1526404" y="1354313"/>
                  </a:lnTo>
                  <a:lnTo>
                    <a:pt x="1562507" y="1295399"/>
                  </a:lnTo>
                  <a:lnTo>
                    <a:pt x="1561859" y="1295399"/>
                  </a:lnTo>
                  <a:lnTo>
                    <a:pt x="1570290" y="1282699"/>
                  </a:lnTo>
                  <a:close/>
                </a:path>
                <a:path w="4121150" h="2654300">
                  <a:moveTo>
                    <a:pt x="1570290" y="1282699"/>
                  </a:moveTo>
                  <a:lnTo>
                    <a:pt x="1561859" y="1295399"/>
                  </a:lnTo>
                  <a:lnTo>
                    <a:pt x="1562637" y="1295188"/>
                  </a:lnTo>
                  <a:lnTo>
                    <a:pt x="1570290" y="1282699"/>
                  </a:lnTo>
                  <a:close/>
                </a:path>
                <a:path w="4121150" h="2654300">
                  <a:moveTo>
                    <a:pt x="1562637" y="1295188"/>
                  </a:moveTo>
                  <a:lnTo>
                    <a:pt x="1561859" y="1295399"/>
                  </a:lnTo>
                  <a:lnTo>
                    <a:pt x="1562507" y="1295399"/>
                  </a:lnTo>
                  <a:lnTo>
                    <a:pt x="1562637" y="1295188"/>
                  </a:lnTo>
                  <a:close/>
                </a:path>
                <a:path w="4121150" h="2654300">
                  <a:moveTo>
                    <a:pt x="1968723" y="1181099"/>
                  </a:moveTo>
                  <a:lnTo>
                    <a:pt x="1965913" y="1181099"/>
                  </a:lnTo>
                  <a:lnTo>
                    <a:pt x="1746483" y="1231899"/>
                  </a:lnTo>
                  <a:lnTo>
                    <a:pt x="1559481" y="1282699"/>
                  </a:lnTo>
                  <a:lnTo>
                    <a:pt x="1570290" y="1282699"/>
                  </a:lnTo>
                  <a:lnTo>
                    <a:pt x="1562637" y="1295188"/>
                  </a:lnTo>
                  <a:lnTo>
                    <a:pt x="1748645" y="1244599"/>
                  </a:lnTo>
                  <a:lnTo>
                    <a:pt x="1749077" y="1244599"/>
                  </a:lnTo>
                  <a:lnTo>
                    <a:pt x="1968723" y="1181099"/>
                  </a:lnTo>
                  <a:close/>
                </a:path>
                <a:path w="4121150" h="2654300">
                  <a:moveTo>
                    <a:pt x="2118324" y="939799"/>
                  </a:moveTo>
                  <a:lnTo>
                    <a:pt x="2109245" y="939799"/>
                  </a:lnTo>
                  <a:lnTo>
                    <a:pt x="2034660" y="1092199"/>
                  </a:lnTo>
                  <a:lnTo>
                    <a:pt x="2033795" y="1092199"/>
                  </a:lnTo>
                  <a:lnTo>
                    <a:pt x="1968507" y="1181099"/>
                  </a:lnTo>
                  <a:lnTo>
                    <a:pt x="1976073" y="1181099"/>
                  </a:lnTo>
                  <a:lnTo>
                    <a:pt x="2041578" y="1104899"/>
                  </a:lnTo>
                  <a:lnTo>
                    <a:pt x="2043524" y="1104899"/>
                  </a:lnTo>
                  <a:lnTo>
                    <a:pt x="2118324" y="939799"/>
                  </a:lnTo>
                  <a:close/>
                </a:path>
                <a:path w="4121150" h="2654300">
                  <a:moveTo>
                    <a:pt x="2018662" y="1079499"/>
                  </a:moveTo>
                  <a:lnTo>
                    <a:pt x="1953158" y="1168399"/>
                  </a:lnTo>
                  <a:lnTo>
                    <a:pt x="1960940" y="1168399"/>
                  </a:lnTo>
                  <a:lnTo>
                    <a:pt x="2026229" y="1092199"/>
                  </a:lnTo>
                  <a:lnTo>
                    <a:pt x="2016717" y="1092199"/>
                  </a:lnTo>
                  <a:lnTo>
                    <a:pt x="2018662" y="1079499"/>
                  </a:lnTo>
                  <a:close/>
                </a:path>
                <a:path w="4121150" h="2654300">
                  <a:moveTo>
                    <a:pt x="2100381" y="927099"/>
                  </a:moveTo>
                  <a:lnTo>
                    <a:pt x="2091301" y="927099"/>
                  </a:lnTo>
                  <a:lnTo>
                    <a:pt x="2016717" y="1092199"/>
                  </a:lnTo>
                  <a:lnTo>
                    <a:pt x="2025580" y="1092199"/>
                  </a:lnTo>
                  <a:lnTo>
                    <a:pt x="2100381" y="927099"/>
                  </a:lnTo>
                  <a:close/>
                </a:path>
                <a:path w="4121150" h="2654300">
                  <a:moveTo>
                    <a:pt x="2412555" y="723899"/>
                  </a:moveTo>
                  <a:lnTo>
                    <a:pt x="2406718" y="723899"/>
                  </a:lnTo>
                  <a:lnTo>
                    <a:pt x="2187072" y="876299"/>
                  </a:lnTo>
                  <a:lnTo>
                    <a:pt x="2155509" y="876299"/>
                  </a:lnTo>
                  <a:lnTo>
                    <a:pt x="2108812" y="939799"/>
                  </a:lnTo>
                  <a:lnTo>
                    <a:pt x="2116595" y="939799"/>
                  </a:lnTo>
                  <a:lnTo>
                    <a:pt x="2163291" y="888999"/>
                  </a:lnTo>
                  <a:lnTo>
                    <a:pt x="2192909" y="888999"/>
                  </a:lnTo>
                  <a:lnTo>
                    <a:pt x="2412555" y="723899"/>
                  </a:lnTo>
                  <a:close/>
                </a:path>
                <a:path w="4121150" h="2654300">
                  <a:moveTo>
                    <a:pt x="2400881" y="711199"/>
                  </a:moveTo>
                  <a:lnTo>
                    <a:pt x="2395044" y="711199"/>
                  </a:lnTo>
                  <a:lnTo>
                    <a:pt x="2175614" y="863599"/>
                  </a:lnTo>
                  <a:lnTo>
                    <a:pt x="2139727" y="863599"/>
                  </a:lnTo>
                  <a:lnTo>
                    <a:pt x="2093031" y="927099"/>
                  </a:lnTo>
                  <a:lnTo>
                    <a:pt x="2100813" y="927099"/>
                  </a:lnTo>
                  <a:lnTo>
                    <a:pt x="2147510" y="876299"/>
                  </a:lnTo>
                  <a:lnTo>
                    <a:pt x="2181235" y="876299"/>
                  </a:lnTo>
                  <a:lnTo>
                    <a:pt x="2400881" y="711199"/>
                  </a:lnTo>
                  <a:close/>
                </a:path>
                <a:path w="4121150" h="2654300">
                  <a:moveTo>
                    <a:pt x="2450820" y="609599"/>
                  </a:moveTo>
                  <a:lnTo>
                    <a:pt x="2441308" y="609599"/>
                  </a:lnTo>
                  <a:lnTo>
                    <a:pt x="2408664" y="723899"/>
                  </a:lnTo>
                  <a:lnTo>
                    <a:pt x="2418176" y="723899"/>
                  </a:lnTo>
                  <a:lnTo>
                    <a:pt x="2447193" y="622299"/>
                  </a:lnTo>
                  <a:lnTo>
                    <a:pt x="2439578" y="622299"/>
                  </a:lnTo>
                  <a:lnTo>
                    <a:pt x="2450820" y="609599"/>
                  </a:lnTo>
                  <a:close/>
                </a:path>
                <a:path w="4121150" h="2654300">
                  <a:moveTo>
                    <a:pt x="3033012" y="457199"/>
                  </a:moveTo>
                  <a:lnTo>
                    <a:pt x="3029985" y="457199"/>
                  </a:lnTo>
                  <a:lnTo>
                    <a:pt x="2842984" y="507999"/>
                  </a:lnTo>
                  <a:lnTo>
                    <a:pt x="2729485" y="507999"/>
                  </a:lnTo>
                  <a:lnTo>
                    <a:pt x="2622040" y="558799"/>
                  </a:lnTo>
                  <a:lnTo>
                    <a:pt x="2592423" y="558799"/>
                  </a:lnTo>
                  <a:lnTo>
                    <a:pt x="2433525" y="596899"/>
                  </a:lnTo>
                  <a:lnTo>
                    <a:pt x="2422283" y="596899"/>
                  </a:lnTo>
                  <a:lnTo>
                    <a:pt x="2389639" y="711199"/>
                  </a:lnTo>
                  <a:lnTo>
                    <a:pt x="2399151" y="711199"/>
                  </a:lnTo>
                  <a:lnTo>
                    <a:pt x="2431796" y="609599"/>
                  </a:lnTo>
                  <a:lnTo>
                    <a:pt x="2435471" y="596899"/>
                  </a:lnTo>
                  <a:lnTo>
                    <a:pt x="2595449" y="571499"/>
                  </a:lnTo>
                  <a:lnTo>
                    <a:pt x="2626148" y="571499"/>
                  </a:lnTo>
                  <a:lnTo>
                    <a:pt x="2733593" y="520699"/>
                  </a:lnTo>
                  <a:lnTo>
                    <a:pt x="2846010" y="520699"/>
                  </a:lnTo>
                  <a:lnTo>
                    <a:pt x="3033012" y="457199"/>
                  </a:lnTo>
                  <a:close/>
                </a:path>
                <a:path w="4121150" h="2654300">
                  <a:moveTo>
                    <a:pt x="2450820" y="609599"/>
                  </a:moveTo>
                  <a:lnTo>
                    <a:pt x="2439578" y="622299"/>
                  </a:lnTo>
                  <a:lnTo>
                    <a:pt x="2447754" y="620337"/>
                  </a:lnTo>
                  <a:lnTo>
                    <a:pt x="2450820" y="609599"/>
                  </a:lnTo>
                  <a:close/>
                </a:path>
                <a:path w="4121150" h="2654300">
                  <a:moveTo>
                    <a:pt x="2447754" y="620337"/>
                  </a:moveTo>
                  <a:lnTo>
                    <a:pt x="2439578" y="622299"/>
                  </a:lnTo>
                  <a:lnTo>
                    <a:pt x="2447193" y="622299"/>
                  </a:lnTo>
                  <a:lnTo>
                    <a:pt x="2447754" y="620337"/>
                  </a:lnTo>
                  <a:close/>
                </a:path>
                <a:path w="4121150" h="2654300">
                  <a:moveTo>
                    <a:pt x="2598260" y="584199"/>
                  </a:moveTo>
                  <a:lnTo>
                    <a:pt x="2596314" y="584199"/>
                  </a:lnTo>
                  <a:lnTo>
                    <a:pt x="2437417" y="609599"/>
                  </a:lnTo>
                  <a:lnTo>
                    <a:pt x="2450820" y="609599"/>
                  </a:lnTo>
                  <a:lnTo>
                    <a:pt x="2447754" y="620337"/>
                  </a:lnTo>
                  <a:lnTo>
                    <a:pt x="2598260" y="584199"/>
                  </a:lnTo>
                  <a:close/>
                </a:path>
                <a:path w="4121150" h="2654300">
                  <a:moveTo>
                    <a:pt x="3490248" y="12700"/>
                  </a:moveTo>
                  <a:lnTo>
                    <a:pt x="3369183" y="12700"/>
                  </a:lnTo>
                  <a:lnTo>
                    <a:pt x="3303894" y="63499"/>
                  </a:lnTo>
                  <a:lnTo>
                    <a:pt x="3304759" y="63499"/>
                  </a:lnTo>
                  <a:lnTo>
                    <a:pt x="3150618" y="279399"/>
                  </a:lnTo>
                  <a:lnTo>
                    <a:pt x="3150834" y="279399"/>
                  </a:lnTo>
                  <a:lnTo>
                    <a:pt x="3085329" y="393699"/>
                  </a:lnTo>
                  <a:lnTo>
                    <a:pt x="3085546" y="393699"/>
                  </a:lnTo>
                  <a:lnTo>
                    <a:pt x="3038849" y="469899"/>
                  </a:lnTo>
                  <a:lnTo>
                    <a:pt x="3036039" y="469899"/>
                  </a:lnTo>
                  <a:lnTo>
                    <a:pt x="2849253" y="533399"/>
                  </a:lnTo>
                  <a:lnTo>
                    <a:pt x="2737484" y="533399"/>
                  </a:lnTo>
                  <a:lnTo>
                    <a:pt x="2630039" y="571499"/>
                  </a:lnTo>
                  <a:lnTo>
                    <a:pt x="2628094" y="584199"/>
                  </a:lnTo>
                  <a:lnTo>
                    <a:pt x="2633931" y="584199"/>
                  </a:lnTo>
                  <a:lnTo>
                    <a:pt x="2741376" y="546099"/>
                  </a:lnTo>
                  <a:lnTo>
                    <a:pt x="2852280" y="546099"/>
                  </a:lnTo>
                  <a:lnTo>
                    <a:pt x="3039065" y="482599"/>
                  </a:lnTo>
                  <a:lnTo>
                    <a:pt x="3047280" y="469899"/>
                  </a:lnTo>
                  <a:lnTo>
                    <a:pt x="3093977" y="393699"/>
                  </a:lnTo>
                  <a:lnTo>
                    <a:pt x="3159265" y="292099"/>
                  </a:lnTo>
                  <a:lnTo>
                    <a:pt x="3158833" y="292099"/>
                  </a:lnTo>
                  <a:lnTo>
                    <a:pt x="3312974" y="76199"/>
                  </a:lnTo>
                  <a:lnTo>
                    <a:pt x="3309948" y="76199"/>
                  </a:lnTo>
                  <a:lnTo>
                    <a:pt x="3375452" y="25400"/>
                  </a:lnTo>
                  <a:lnTo>
                    <a:pt x="3517109" y="25400"/>
                  </a:lnTo>
                  <a:lnTo>
                    <a:pt x="3490248" y="12700"/>
                  </a:lnTo>
                  <a:close/>
                </a:path>
                <a:path w="4121150" h="2654300">
                  <a:moveTo>
                    <a:pt x="3366156" y="0"/>
                  </a:moveTo>
                  <a:lnTo>
                    <a:pt x="3357076" y="0"/>
                  </a:lnTo>
                  <a:lnTo>
                    <a:pt x="3291572" y="50799"/>
                  </a:lnTo>
                  <a:lnTo>
                    <a:pt x="3288545" y="50799"/>
                  </a:lnTo>
                  <a:lnTo>
                    <a:pt x="3134404" y="266699"/>
                  </a:lnTo>
                  <a:lnTo>
                    <a:pt x="3133971" y="266699"/>
                  </a:lnTo>
                  <a:lnTo>
                    <a:pt x="3068467" y="380999"/>
                  </a:lnTo>
                  <a:lnTo>
                    <a:pt x="3021770" y="457199"/>
                  </a:lnTo>
                  <a:lnTo>
                    <a:pt x="3033012" y="457199"/>
                  </a:lnTo>
                  <a:lnTo>
                    <a:pt x="3030202" y="469899"/>
                  </a:lnTo>
                  <a:lnTo>
                    <a:pt x="3076898" y="380999"/>
                  </a:lnTo>
                  <a:lnTo>
                    <a:pt x="3142403" y="279399"/>
                  </a:lnTo>
                  <a:lnTo>
                    <a:pt x="3142619" y="279399"/>
                  </a:lnTo>
                  <a:lnTo>
                    <a:pt x="3296760" y="63499"/>
                  </a:lnTo>
                  <a:lnTo>
                    <a:pt x="3297625" y="63499"/>
                  </a:lnTo>
                  <a:lnTo>
                    <a:pt x="3363130" y="12700"/>
                  </a:lnTo>
                  <a:lnTo>
                    <a:pt x="3366156" y="0"/>
                  </a:lnTo>
                  <a:close/>
                </a:path>
                <a:path w="4121150" h="2654300">
                  <a:moveTo>
                    <a:pt x="3517109" y="25400"/>
                  </a:moveTo>
                  <a:lnTo>
                    <a:pt x="3485924" y="25400"/>
                  </a:lnTo>
                  <a:lnTo>
                    <a:pt x="3593369" y="76200"/>
                  </a:lnTo>
                  <a:lnTo>
                    <a:pt x="3589478" y="76200"/>
                  </a:lnTo>
                  <a:lnTo>
                    <a:pt x="3734323" y="215900"/>
                  </a:lnTo>
                  <a:lnTo>
                    <a:pt x="3739728" y="215900"/>
                  </a:lnTo>
                  <a:lnTo>
                    <a:pt x="3819068" y="241300"/>
                  </a:lnTo>
                  <a:lnTo>
                    <a:pt x="3829229" y="241300"/>
                  </a:lnTo>
                  <a:lnTo>
                    <a:pt x="3866630" y="228600"/>
                  </a:lnTo>
                  <a:lnTo>
                    <a:pt x="3822311" y="228600"/>
                  </a:lnTo>
                  <a:lnTo>
                    <a:pt x="3742971" y="203200"/>
                  </a:lnTo>
                  <a:lnTo>
                    <a:pt x="3741241" y="203200"/>
                  </a:lnTo>
                  <a:lnTo>
                    <a:pt x="3596396" y="63500"/>
                  </a:lnTo>
                  <a:lnTo>
                    <a:pt x="3597693" y="63500"/>
                  </a:lnTo>
                  <a:lnTo>
                    <a:pt x="3517109" y="25400"/>
                  </a:lnTo>
                  <a:close/>
                </a:path>
                <a:path w="4121150" h="2654300">
                  <a:moveTo>
                    <a:pt x="3823885" y="227798"/>
                  </a:moveTo>
                  <a:lnTo>
                    <a:pt x="3822311" y="228600"/>
                  </a:lnTo>
                  <a:lnTo>
                    <a:pt x="3825554" y="228600"/>
                  </a:lnTo>
                  <a:lnTo>
                    <a:pt x="3823885" y="227798"/>
                  </a:lnTo>
                  <a:close/>
                </a:path>
                <a:path w="4121150" h="2654300">
                  <a:moveTo>
                    <a:pt x="4120839" y="25400"/>
                  </a:moveTo>
                  <a:lnTo>
                    <a:pt x="4074602" y="63500"/>
                  </a:lnTo>
                  <a:lnTo>
                    <a:pt x="4074818" y="63500"/>
                  </a:lnTo>
                  <a:lnTo>
                    <a:pt x="3901868" y="203200"/>
                  </a:lnTo>
                  <a:lnTo>
                    <a:pt x="3900571" y="203200"/>
                  </a:lnTo>
                  <a:lnTo>
                    <a:pt x="3825770" y="228600"/>
                  </a:lnTo>
                  <a:lnTo>
                    <a:pt x="3866630" y="228600"/>
                  </a:lnTo>
                  <a:lnTo>
                    <a:pt x="3904030" y="215900"/>
                  </a:lnTo>
                  <a:lnTo>
                    <a:pt x="3908137" y="215900"/>
                  </a:lnTo>
                  <a:lnTo>
                    <a:pt x="4080871" y="76200"/>
                  </a:lnTo>
                  <a:lnTo>
                    <a:pt x="4120839" y="38100"/>
                  </a:lnTo>
                  <a:lnTo>
                    <a:pt x="4120839" y="25400"/>
                  </a:lnTo>
                  <a:close/>
                </a:path>
                <a:path w="4121150" h="2654300">
                  <a:moveTo>
                    <a:pt x="3749456" y="190500"/>
                  </a:moveTo>
                  <a:lnTo>
                    <a:pt x="3746213" y="190500"/>
                  </a:lnTo>
                  <a:lnTo>
                    <a:pt x="3823885" y="227798"/>
                  </a:lnTo>
                  <a:lnTo>
                    <a:pt x="3847245" y="215900"/>
                  </a:lnTo>
                  <a:lnTo>
                    <a:pt x="3818852" y="215900"/>
                  </a:lnTo>
                  <a:lnTo>
                    <a:pt x="3823769" y="214225"/>
                  </a:lnTo>
                  <a:lnTo>
                    <a:pt x="3749456" y="190500"/>
                  </a:lnTo>
                  <a:close/>
                </a:path>
                <a:path w="4121150" h="2654300">
                  <a:moveTo>
                    <a:pt x="3823769" y="214225"/>
                  </a:moveTo>
                  <a:lnTo>
                    <a:pt x="3818852" y="215900"/>
                  </a:lnTo>
                  <a:lnTo>
                    <a:pt x="3829013" y="215900"/>
                  </a:lnTo>
                  <a:lnTo>
                    <a:pt x="3823769" y="214225"/>
                  </a:lnTo>
                  <a:close/>
                </a:path>
                <a:path w="4121150" h="2654300">
                  <a:moveTo>
                    <a:pt x="3897112" y="190500"/>
                  </a:moveTo>
                  <a:lnTo>
                    <a:pt x="3893437" y="190500"/>
                  </a:lnTo>
                  <a:lnTo>
                    <a:pt x="3823769" y="214225"/>
                  </a:lnTo>
                  <a:lnTo>
                    <a:pt x="3829013" y="215900"/>
                  </a:lnTo>
                  <a:lnTo>
                    <a:pt x="3847245" y="215900"/>
                  </a:lnTo>
                  <a:lnTo>
                    <a:pt x="3897112" y="190500"/>
                  </a:lnTo>
                  <a:close/>
                </a:path>
                <a:path w="4121150" h="2654300">
                  <a:moveTo>
                    <a:pt x="3498679" y="0"/>
                  </a:moveTo>
                  <a:lnTo>
                    <a:pt x="3492410" y="0"/>
                  </a:lnTo>
                  <a:lnTo>
                    <a:pt x="3494355" y="12700"/>
                  </a:lnTo>
                  <a:lnTo>
                    <a:pt x="3601800" y="63500"/>
                  </a:lnTo>
                  <a:lnTo>
                    <a:pt x="3603097" y="63500"/>
                  </a:lnTo>
                  <a:lnTo>
                    <a:pt x="3747943" y="203200"/>
                  </a:lnTo>
                  <a:lnTo>
                    <a:pt x="3746213" y="190500"/>
                  </a:lnTo>
                  <a:lnTo>
                    <a:pt x="3754861" y="190500"/>
                  </a:lnTo>
                  <a:lnTo>
                    <a:pt x="3610015" y="50800"/>
                  </a:lnTo>
                  <a:lnTo>
                    <a:pt x="3606124" y="50800"/>
                  </a:lnTo>
                  <a:lnTo>
                    <a:pt x="3498679" y="0"/>
                  </a:lnTo>
                  <a:close/>
                </a:path>
                <a:path w="4121150" h="2654300">
                  <a:moveTo>
                    <a:pt x="4120839" y="0"/>
                  </a:moveTo>
                  <a:lnTo>
                    <a:pt x="4062279" y="50800"/>
                  </a:lnTo>
                  <a:lnTo>
                    <a:pt x="3889329" y="190500"/>
                  </a:lnTo>
                  <a:lnTo>
                    <a:pt x="3897112" y="190500"/>
                  </a:lnTo>
                  <a:lnTo>
                    <a:pt x="3895599" y="203200"/>
                  </a:lnTo>
                  <a:lnTo>
                    <a:pt x="4068548" y="63500"/>
                  </a:lnTo>
                  <a:lnTo>
                    <a:pt x="4120839" y="12700"/>
                  </a:lnTo>
                  <a:lnTo>
                    <a:pt x="4120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59797" y="1282248"/>
              <a:ext cx="1663064" cy="706120"/>
            </a:xfrm>
            <a:custGeom>
              <a:avLst/>
              <a:gdLst/>
              <a:ahLst/>
              <a:cxnLst/>
              <a:rect l="l" t="t" r="r" b="b"/>
              <a:pathLst>
                <a:path w="1663065" h="706119">
                  <a:moveTo>
                    <a:pt x="1662589" y="0"/>
                  </a:moveTo>
                  <a:lnTo>
                    <a:pt x="1626932" y="19097"/>
                  </a:lnTo>
                  <a:lnTo>
                    <a:pt x="1583302" y="33242"/>
                  </a:lnTo>
                  <a:lnTo>
                    <a:pt x="1533540" y="43576"/>
                  </a:lnTo>
                  <a:lnTo>
                    <a:pt x="1479485" y="51242"/>
                  </a:lnTo>
                  <a:lnTo>
                    <a:pt x="1422977" y="57383"/>
                  </a:lnTo>
                  <a:lnTo>
                    <a:pt x="1365856" y="63141"/>
                  </a:lnTo>
                  <a:lnTo>
                    <a:pt x="1309961" y="69658"/>
                  </a:lnTo>
                  <a:lnTo>
                    <a:pt x="1257132" y="78078"/>
                  </a:lnTo>
                  <a:lnTo>
                    <a:pt x="990633" y="124537"/>
                  </a:lnTo>
                  <a:lnTo>
                    <a:pt x="957959" y="124537"/>
                  </a:lnTo>
                  <a:lnTo>
                    <a:pt x="850443" y="157081"/>
                  </a:lnTo>
                  <a:lnTo>
                    <a:pt x="850443" y="189624"/>
                  </a:lnTo>
                  <a:lnTo>
                    <a:pt x="630890" y="264003"/>
                  </a:lnTo>
                  <a:lnTo>
                    <a:pt x="551334" y="343006"/>
                  </a:lnTo>
                  <a:lnTo>
                    <a:pt x="331761" y="482471"/>
                  </a:lnTo>
                  <a:lnTo>
                    <a:pt x="144861" y="640477"/>
                  </a:lnTo>
                  <a:lnTo>
                    <a:pt x="32652" y="673021"/>
                  </a:lnTo>
                  <a:lnTo>
                    <a:pt x="0" y="705564"/>
                  </a:lnTo>
                </a:path>
              </a:pathLst>
            </a:custGeom>
            <a:ln w="40362">
              <a:solidFill>
                <a:srgbClr val="0079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60661" y="997747"/>
              <a:ext cx="1743710" cy="469900"/>
            </a:xfrm>
            <a:custGeom>
              <a:avLst/>
              <a:gdLst/>
              <a:ahLst/>
              <a:cxnLst/>
              <a:rect l="l" t="t" r="r" b="b"/>
              <a:pathLst>
                <a:path w="1743709" h="469900">
                  <a:moveTo>
                    <a:pt x="1743140" y="171987"/>
                  </a:moveTo>
                  <a:lnTo>
                    <a:pt x="1710271" y="171987"/>
                  </a:lnTo>
                  <a:lnTo>
                    <a:pt x="1635667" y="111632"/>
                  </a:lnTo>
                  <a:lnTo>
                    <a:pt x="1647344" y="91823"/>
                  </a:lnTo>
                  <a:lnTo>
                    <a:pt x="1659021" y="72055"/>
                  </a:lnTo>
                  <a:lnTo>
                    <a:pt x="1670698" y="52287"/>
                  </a:lnTo>
                  <a:lnTo>
                    <a:pt x="1682376" y="32478"/>
                  </a:lnTo>
                  <a:lnTo>
                    <a:pt x="1603014" y="32478"/>
                  </a:lnTo>
                  <a:lnTo>
                    <a:pt x="1523436" y="0"/>
                  </a:lnTo>
                  <a:lnTo>
                    <a:pt x="1336602" y="111632"/>
                  </a:lnTo>
                  <a:lnTo>
                    <a:pt x="1149551" y="171987"/>
                  </a:lnTo>
                  <a:lnTo>
                    <a:pt x="1004668" y="218468"/>
                  </a:lnTo>
                  <a:lnTo>
                    <a:pt x="925306" y="283576"/>
                  </a:lnTo>
                  <a:lnTo>
                    <a:pt x="897195" y="362579"/>
                  </a:lnTo>
                  <a:lnTo>
                    <a:pt x="738256" y="469480"/>
                  </a:lnTo>
                  <a:lnTo>
                    <a:pt x="672950" y="469480"/>
                  </a:lnTo>
                  <a:lnTo>
                    <a:pt x="661242" y="442762"/>
                  </a:lnTo>
                  <a:lnTo>
                    <a:pt x="649515" y="416038"/>
                  </a:lnTo>
                  <a:lnTo>
                    <a:pt x="637827" y="389309"/>
                  </a:lnTo>
                  <a:lnTo>
                    <a:pt x="626241" y="362579"/>
                  </a:lnTo>
                  <a:lnTo>
                    <a:pt x="618004" y="354449"/>
                  </a:lnTo>
                  <a:lnTo>
                    <a:pt x="266412" y="330057"/>
                  </a:lnTo>
                  <a:lnTo>
                    <a:pt x="154181" y="330057"/>
                  </a:lnTo>
                  <a:lnTo>
                    <a:pt x="0" y="283576"/>
                  </a:lnTo>
                </a:path>
              </a:pathLst>
            </a:custGeom>
            <a:ln w="106508">
              <a:solidFill>
                <a:srgbClr val="0079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71875" y="923540"/>
              <a:ext cx="1589405" cy="297815"/>
            </a:xfrm>
            <a:custGeom>
              <a:avLst/>
              <a:gdLst/>
              <a:ahLst/>
              <a:cxnLst/>
              <a:rect l="l" t="t" r="r" b="b"/>
              <a:pathLst>
                <a:path w="1589404" h="297815">
                  <a:moveTo>
                    <a:pt x="0" y="0"/>
                  </a:moveTo>
                  <a:lnTo>
                    <a:pt x="5492" y="24607"/>
                  </a:lnTo>
                  <a:lnTo>
                    <a:pt x="12247" y="57483"/>
                  </a:lnTo>
                  <a:lnTo>
                    <a:pt x="21058" y="89471"/>
                  </a:lnTo>
                  <a:lnTo>
                    <a:pt x="32717" y="111417"/>
                  </a:lnTo>
                  <a:lnTo>
                    <a:pt x="107559" y="111417"/>
                  </a:lnTo>
                  <a:lnTo>
                    <a:pt x="299173" y="111417"/>
                  </a:lnTo>
                  <a:lnTo>
                    <a:pt x="306184" y="103317"/>
                  </a:lnTo>
                  <a:lnTo>
                    <a:pt x="313161" y="95178"/>
                  </a:lnTo>
                  <a:lnTo>
                    <a:pt x="320134" y="87038"/>
                  </a:lnTo>
                  <a:lnTo>
                    <a:pt x="327133" y="78938"/>
                  </a:lnTo>
                  <a:lnTo>
                    <a:pt x="335353" y="87128"/>
                  </a:lnTo>
                  <a:lnTo>
                    <a:pt x="343559" y="95258"/>
                  </a:lnTo>
                  <a:lnTo>
                    <a:pt x="351737" y="103348"/>
                  </a:lnTo>
                  <a:lnTo>
                    <a:pt x="359872" y="111417"/>
                  </a:lnTo>
                  <a:lnTo>
                    <a:pt x="359872" y="139379"/>
                  </a:lnTo>
                  <a:lnTo>
                    <a:pt x="439320" y="218317"/>
                  </a:lnTo>
                  <a:lnTo>
                    <a:pt x="447516" y="210218"/>
                  </a:lnTo>
                  <a:lnTo>
                    <a:pt x="455679" y="202078"/>
                  </a:lnTo>
                  <a:lnTo>
                    <a:pt x="463842" y="193938"/>
                  </a:lnTo>
                  <a:lnTo>
                    <a:pt x="472038" y="185839"/>
                  </a:lnTo>
                  <a:lnTo>
                    <a:pt x="705603" y="111417"/>
                  </a:lnTo>
                  <a:lnTo>
                    <a:pt x="1037364" y="32263"/>
                  </a:lnTo>
                  <a:lnTo>
                    <a:pt x="1070255" y="32263"/>
                  </a:lnTo>
                  <a:lnTo>
                    <a:pt x="1149594" y="0"/>
                  </a:lnTo>
                  <a:lnTo>
                    <a:pt x="1289720" y="32263"/>
                  </a:lnTo>
                  <a:lnTo>
                    <a:pt x="1336645" y="32263"/>
                  </a:lnTo>
                  <a:lnTo>
                    <a:pt x="1336645" y="78938"/>
                  </a:lnTo>
                  <a:lnTo>
                    <a:pt x="1336645" y="185839"/>
                  </a:lnTo>
                  <a:lnTo>
                    <a:pt x="1509424" y="218317"/>
                  </a:lnTo>
                  <a:lnTo>
                    <a:pt x="1588785" y="297342"/>
                  </a:lnTo>
                </a:path>
              </a:pathLst>
            </a:custGeom>
            <a:ln w="91430">
              <a:solidFill>
                <a:srgbClr val="0079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310729" y="608207"/>
            <a:ext cx="74231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20" dirty="0">
                <a:latin typeface="Calibri"/>
                <a:cs typeface="Calibri"/>
              </a:rPr>
              <a:t>M</a:t>
            </a:r>
            <a:r>
              <a:rPr sz="1050" b="1" spc="20" dirty="0">
                <a:latin typeface="Calibri"/>
                <a:cs typeface="Calibri"/>
              </a:rPr>
              <a:t>O </a:t>
            </a:r>
            <a:r>
              <a:rPr sz="1050" b="1" spc="5" dirty="0">
                <a:latin typeface="Calibri"/>
                <a:cs typeface="Calibri"/>
              </a:rPr>
              <a:t>I</a:t>
            </a:r>
            <a:r>
              <a:rPr sz="1050" b="1" spc="50" dirty="0">
                <a:latin typeface="Calibri"/>
                <a:cs typeface="Calibri"/>
              </a:rPr>
              <a:t> </a:t>
            </a:r>
            <a:r>
              <a:rPr sz="1350" b="1" spc="15" dirty="0">
                <a:latin typeface="Calibri"/>
                <a:cs typeface="Calibri"/>
              </a:rPr>
              <a:t>R</a:t>
            </a:r>
            <a:r>
              <a:rPr sz="1050" b="1" spc="15" dirty="0">
                <a:latin typeface="Calibri"/>
                <a:cs typeface="Calibri"/>
              </a:rPr>
              <a:t>ANA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02020" y="924176"/>
            <a:ext cx="52578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latin typeface="Calibri"/>
                <a:cs typeface="Calibri"/>
              </a:rPr>
              <a:t>S</a:t>
            </a:r>
            <a:r>
              <a:rPr sz="650" b="1" dirty="0">
                <a:latin typeface="Calibri"/>
                <a:cs typeface="Calibri"/>
              </a:rPr>
              <a:t>TO</a:t>
            </a:r>
            <a:r>
              <a:rPr sz="650" b="1" spc="10" dirty="0">
                <a:latin typeface="Calibri"/>
                <a:cs typeface="Calibri"/>
              </a:rPr>
              <a:t>K</a:t>
            </a:r>
            <a:r>
              <a:rPr sz="650" b="1" spc="5" dirty="0">
                <a:latin typeface="Calibri"/>
                <a:cs typeface="Calibri"/>
              </a:rPr>
              <a:t>K</a:t>
            </a:r>
            <a:r>
              <a:rPr sz="650" b="1" spc="15" dirty="0">
                <a:latin typeface="Calibri"/>
                <a:cs typeface="Calibri"/>
              </a:rPr>
              <a:t>VÅG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spc="15" dirty="0">
                <a:latin typeface="Calibri"/>
                <a:cs typeface="Calibri"/>
              </a:rPr>
              <a:t>N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44905" y="2058870"/>
            <a:ext cx="29019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10" dirty="0">
                <a:latin typeface="Calibri"/>
                <a:cs typeface="Calibri"/>
              </a:rPr>
              <a:t>N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spc="15" dirty="0">
                <a:latin typeface="Calibri"/>
                <a:cs typeface="Calibri"/>
              </a:rPr>
              <a:t>SNA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703964" y="609937"/>
            <a:ext cx="1184910" cy="1691639"/>
            <a:chOff x="6703964" y="609937"/>
            <a:chExt cx="1184910" cy="1691639"/>
          </a:xfrm>
        </p:grpSpPr>
        <p:sp>
          <p:nvSpPr>
            <p:cNvPr id="30" name="object 30"/>
            <p:cNvSpPr/>
            <p:nvPr/>
          </p:nvSpPr>
          <p:spPr>
            <a:xfrm>
              <a:off x="6703964" y="609937"/>
              <a:ext cx="398429" cy="3961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489859" y="1905089"/>
              <a:ext cx="398429" cy="3963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93597" y="1726455"/>
              <a:ext cx="398429" cy="3963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539826" y="2215800"/>
            <a:ext cx="32893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latin typeface="Calibri"/>
                <a:cs typeface="Calibri"/>
              </a:rPr>
              <a:t>L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spc="15" dirty="0">
                <a:latin typeface="Calibri"/>
                <a:cs typeface="Calibri"/>
              </a:rPr>
              <a:t>VANG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138129" y="736113"/>
            <a:ext cx="3912235" cy="2454275"/>
            <a:chOff x="7138129" y="736113"/>
            <a:chExt cx="3912235" cy="2454275"/>
          </a:xfrm>
        </p:grpSpPr>
        <p:sp>
          <p:nvSpPr>
            <p:cNvPr id="35" name="object 35"/>
            <p:cNvSpPr/>
            <p:nvPr/>
          </p:nvSpPr>
          <p:spPr>
            <a:xfrm>
              <a:off x="7378605" y="2220538"/>
              <a:ext cx="110492" cy="1137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361921" y="802444"/>
              <a:ext cx="687070" cy="623570"/>
            </a:xfrm>
            <a:custGeom>
              <a:avLst/>
              <a:gdLst/>
              <a:ahLst/>
              <a:cxnLst/>
              <a:rect l="l" t="t" r="r" b="b"/>
              <a:pathLst>
                <a:path w="687070" h="623569">
                  <a:moveTo>
                    <a:pt x="343394" y="0"/>
                  </a:moveTo>
                  <a:lnTo>
                    <a:pt x="202404" y="140239"/>
                  </a:lnTo>
                  <a:lnTo>
                    <a:pt x="272899" y="140239"/>
                  </a:lnTo>
                  <a:lnTo>
                    <a:pt x="272899" y="241332"/>
                  </a:lnTo>
                  <a:lnTo>
                    <a:pt x="140990" y="241332"/>
                  </a:lnTo>
                  <a:lnTo>
                    <a:pt x="140990" y="171212"/>
                  </a:lnTo>
                  <a:lnTo>
                    <a:pt x="0" y="311452"/>
                  </a:lnTo>
                  <a:lnTo>
                    <a:pt x="140990" y="451756"/>
                  </a:lnTo>
                  <a:lnTo>
                    <a:pt x="140990" y="381658"/>
                  </a:lnTo>
                  <a:lnTo>
                    <a:pt x="272899" y="381658"/>
                  </a:lnTo>
                  <a:lnTo>
                    <a:pt x="272899" y="482923"/>
                  </a:lnTo>
                  <a:lnTo>
                    <a:pt x="202404" y="482923"/>
                  </a:lnTo>
                  <a:lnTo>
                    <a:pt x="343395" y="623163"/>
                  </a:lnTo>
                  <a:lnTo>
                    <a:pt x="484385" y="482923"/>
                  </a:lnTo>
                  <a:lnTo>
                    <a:pt x="413890" y="482923"/>
                  </a:lnTo>
                  <a:lnTo>
                    <a:pt x="413890" y="381658"/>
                  </a:lnTo>
                  <a:lnTo>
                    <a:pt x="545799" y="381658"/>
                  </a:lnTo>
                  <a:lnTo>
                    <a:pt x="545799" y="451756"/>
                  </a:lnTo>
                  <a:lnTo>
                    <a:pt x="686790" y="311452"/>
                  </a:lnTo>
                  <a:lnTo>
                    <a:pt x="545799" y="171212"/>
                  </a:lnTo>
                  <a:lnTo>
                    <a:pt x="545799" y="241332"/>
                  </a:lnTo>
                  <a:lnTo>
                    <a:pt x="413890" y="241332"/>
                  </a:lnTo>
                  <a:lnTo>
                    <a:pt x="413890" y="140239"/>
                  </a:lnTo>
                  <a:lnTo>
                    <a:pt x="484385" y="140239"/>
                  </a:lnTo>
                  <a:lnTo>
                    <a:pt x="34339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361921" y="802444"/>
              <a:ext cx="687070" cy="623570"/>
            </a:xfrm>
            <a:custGeom>
              <a:avLst/>
              <a:gdLst/>
              <a:ahLst/>
              <a:cxnLst/>
              <a:rect l="l" t="t" r="r" b="b"/>
              <a:pathLst>
                <a:path w="687070" h="623569">
                  <a:moveTo>
                    <a:pt x="0" y="311452"/>
                  </a:moveTo>
                  <a:lnTo>
                    <a:pt x="140990" y="171212"/>
                  </a:lnTo>
                  <a:lnTo>
                    <a:pt x="140990" y="241332"/>
                  </a:lnTo>
                  <a:lnTo>
                    <a:pt x="272899" y="241332"/>
                  </a:lnTo>
                  <a:lnTo>
                    <a:pt x="272899" y="140239"/>
                  </a:lnTo>
                  <a:lnTo>
                    <a:pt x="202404" y="140239"/>
                  </a:lnTo>
                  <a:lnTo>
                    <a:pt x="343394" y="0"/>
                  </a:lnTo>
                  <a:lnTo>
                    <a:pt x="484385" y="140239"/>
                  </a:lnTo>
                  <a:lnTo>
                    <a:pt x="413890" y="140239"/>
                  </a:lnTo>
                  <a:lnTo>
                    <a:pt x="413890" y="241332"/>
                  </a:lnTo>
                  <a:lnTo>
                    <a:pt x="545799" y="241332"/>
                  </a:lnTo>
                  <a:lnTo>
                    <a:pt x="545799" y="171212"/>
                  </a:lnTo>
                  <a:lnTo>
                    <a:pt x="686790" y="311452"/>
                  </a:lnTo>
                  <a:lnTo>
                    <a:pt x="545799" y="451756"/>
                  </a:lnTo>
                  <a:lnTo>
                    <a:pt x="545799" y="381658"/>
                  </a:lnTo>
                  <a:lnTo>
                    <a:pt x="413890" y="381658"/>
                  </a:lnTo>
                  <a:lnTo>
                    <a:pt x="413890" y="482923"/>
                  </a:lnTo>
                  <a:lnTo>
                    <a:pt x="484385" y="482923"/>
                  </a:lnTo>
                  <a:lnTo>
                    <a:pt x="343395" y="623163"/>
                  </a:lnTo>
                  <a:lnTo>
                    <a:pt x="202404" y="482923"/>
                  </a:lnTo>
                  <a:lnTo>
                    <a:pt x="272899" y="482923"/>
                  </a:lnTo>
                  <a:lnTo>
                    <a:pt x="272899" y="381658"/>
                  </a:lnTo>
                  <a:lnTo>
                    <a:pt x="140990" y="381658"/>
                  </a:lnTo>
                  <a:lnTo>
                    <a:pt x="140990" y="451756"/>
                  </a:lnTo>
                  <a:lnTo>
                    <a:pt x="0" y="311452"/>
                  </a:lnTo>
                  <a:close/>
                </a:path>
              </a:pathLst>
            </a:custGeom>
            <a:ln w="31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39716" y="1764333"/>
              <a:ext cx="440690" cy="400050"/>
            </a:xfrm>
            <a:custGeom>
              <a:avLst/>
              <a:gdLst/>
              <a:ahLst/>
              <a:cxnLst/>
              <a:rect l="l" t="t" r="r" b="b"/>
              <a:pathLst>
                <a:path w="440690" h="400050">
                  <a:moveTo>
                    <a:pt x="220092" y="0"/>
                  </a:moveTo>
                  <a:lnTo>
                    <a:pt x="129746" y="89886"/>
                  </a:lnTo>
                  <a:lnTo>
                    <a:pt x="174919" y="89886"/>
                  </a:lnTo>
                  <a:lnTo>
                    <a:pt x="174919" y="154779"/>
                  </a:lnTo>
                  <a:lnTo>
                    <a:pt x="90346" y="154779"/>
                  </a:lnTo>
                  <a:lnTo>
                    <a:pt x="90346" y="109847"/>
                  </a:lnTo>
                  <a:lnTo>
                    <a:pt x="0" y="199712"/>
                  </a:lnTo>
                  <a:lnTo>
                    <a:pt x="90346" y="289577"/>
                  </a:lnTo>
                  <a:lnTo>
                    <a:pt x="90346" y="244645"/>
                  </a:lnTo>
                  <a:lnTo>
                    <a:pt x="174919" y="244645"/>
                  </a:lnTo>
                  <a:lnTo>
                    <a:pt x="174919" y="309559"/>
                  </a:lnTo>
                  <a:lnTo>
                    <a:pt x="129746" y="309559"/>
                  </a:lnTo>
                  <a:lnTo>
                    <a:pt x="220092" y="399424"/>
                  </a:lnTo>
                  <a:lnTo>
                    <a:pt x="310439" y="309559"/>
                  </a:lnTo>
                  <a:lnTo>
                    <a:pt x="265266" y="309559"/>
                  </a:lnTo>
                  <a:lnTo>
                    <a:pt x="265266" y="244645"/>
                  </a:lnTo>
                  <a:lnTo>
                    <a:pt x="349817" y="244645"/>
                  </a:lnTo>
                  <a:lnTo>
                    <a:pt x="349817" y="289577"/>
                  </a:lnTo>
                  <a:lnTo>
                    <a:pt x="440164" y="199712"/>
                  </a:lnTo>
                  <a:lnTo>
                    <a:pt x="349817" y="109847"/>
                  </a:lnTo>
                  <a:lnTo>
                    <a:pt x="349817" y="154779"/>
                  </a:lnTo>
                  <a:lnTo>
                    <a:pt x="265266" y="154779"/>
                  </a:lnTo>
                  <a:lnTo>
                    <a:pt x="265266" y="89886"/>
                  </a:lnTo>
                  <a:lnTo>
                    <a:pt x="310439" y="89886"/>
                  </a:lnTo>
                  <a:lnTo>
                    <a:pt x="2200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139716" y="1764333"/>
              <a:ext cx="440690" cy="400050"/>
            </a:xfrm>
            <a:custGeom>
              <a:avLst/>
              <a:gdLst/>
              <a:ahLst/>
              <a:cxnLst/>
              <a:rect l="l" t="t" r="r" b="b"/>
              <a:pathLst>
                <a:path w="440690" h="400050">
                  <a:moveTo>
                    <a:pt x="0" y="199712"/>
                  </a:moveTo>
                  <a:lnTo>
                    <a:pt x="90346" y="109847"/>
                  </a:lnTo>
                  <a:lnTo>
                    <a:pt x="90346" y="154779"/>
                  </a:lnTo>
                  <a:lnTo>
                    <a:pt x="174919" y="154779"/>
                  </a:lnTo>
                  <a:lnTo>
                    <a:pt x="174919" y="89886"/>
                  </a:lnTo>
                  <a:lnTo>
                    <a:pt x="129746" y="89886"/>
                  </a:lnTo>
                  <a:lnTo>
                    <a:pt x="220092" y="0"/>
                  </a:lnTo>
                  <a:lnTo>
                    <a:pt x="310439" y="89886"/>
                  </a:lnTo>
                  <a:lnTo>
                    <a:pt x="265266" y="89886"/>
                  </a:lnTo>
                  <a:lnTo>
                    <a:pt x="265266" y="154779"/>
                  </a:lnTo>
                  <a:lnTo>
                    <a:pt x="349817" y="154779"/>
                  </a:lnTo>
                  <a:lnTo>
                    <a:pt x="349817" y="109847"/>
                  </a:lnTo>
                  <a:lnTo>
                    <a:pt x="440164" y="199712"/>
                  </a:lnTo>
                  <a:lnTo>
                    <a:pt x="349817" y="289577"/>
                  </a:lnTo>
                  <a:lnTo>
                    <a:pt x="349817" y="244645"/>
                  </a:lnTo>
                  <a:lnTo>
                    <a:pt x="265266" y="244645"/>
                  </a:lnTo>
                  <a:lnTo>
                    <a:pt x="265266" y="309559"/>
                  </a:lnTo>
                  <a:lnTo>
                    <a:pt x="310439" y="309559"/>
                  </a:lnTo>
                  <a:lnTo>
                    <a:pt x="220092" y="399424"/>
                  </a:lnTo>
                  <a:lnTo>
                    <a:pt x="129746" y="309559"/>
                  </a:lnTo>
                  <a:lnTo>
                    <a:pt x="174919" y="309559"/>
                  </a:lnTo>
                  <a:lnTo>
                    <a:pt x="174919" y="244645"/>
                  </a:lnTo>
                  <a:lnTo>
                    <a:pt x="90346" y="244645"/>
                  </a:lnTo>
                  <a:lnTo>
                    <a:pt x="90346" y="289577"/>
                  </a:lnTo>
                  <a:lnTo>
                    <a:pt x="0" y="199712"/>
                  </a:lnTo>
                  <a:close/>
                </a:path>
              </a:pathLst>
            </a:custGeom>
            <a:ln w="31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151783" y="737701"/>
              <a:ext cx="440690" cy="400050"/>
            </a:xfrm>
            <a:custGeom>
              <a:avLst/>
              <a:gdLst/>
              <a:ahLst/>
              <a:cxnLst/>
              <a:rect l="l" t="t" r="r" b="b"/>
              <a:pathLst>
                <a:path w="440690" h="400050">
                  <a:moveTo>
                    <a:pt x="220092" y="0"/>
                  </a:moveTo>
                  <a:lnTo>
                    <a:pt x="129746" y="89908"/>
                  </a:lnTo>
                  <a:lnTo>
                    <a:pt x="174919" y="89908"/>
                  </a:lnTo>
                  <a:lnTo>
                    <a:pt x="174919" y="154650"/>
                  </a:lnTo>
                  <a:lnTo>
                    <a:pt x="90368" y="154650"/>
                  </a:lnTo>
                  <a:lnTo>
                    <a:pt x="90368" y="109696"/>
                  </a:lnTo>
                  <a:lnTo>
                    <a:pt x="0" y="199604"/>
                  </a:lnTo>
                  <a:lnTo>
                    <a:pt x="90368" y="289513"/>
                  </a:lnTo>
                  <a:lnTo>
                    <a:pt x="90368" y="244559"/>
                  </a:lnTo>
                  <a:lnTo>
                    <a:pt x="174919" y="244559"/>
                  </a:lnTo>
                  <a:lnTo>
                    <a:pt x="174919" y="309516"/>
                  </a:lnTo>
                  <a:lnTo>
                    <a:pt x="129746" y="309516"/>
                  </a:lnTo>
                  <a:lnTo>
                    <a:pt x="220092" y="399424"/>
                  </a:lnTo>
                  <a:lnTo>
                    <a:pt x="310439" y="309516"/>
                  </a:lnTo>
                  <a:lnTo>
                    <a:pt x="265266" y="309516"/>
                  </a:lnTo>
                  <a:lnTo>
                    <a:pt x="265266" y="244559"/>
                  </a:lnTo>
                  <a:lnTo>
                    <a:pt x="349817" y="244559"/>
                  </a:lnTo>
                  <a:lnTo>
                    <a:pt x="349817" y="289513"/>
                  </a:lnTo>
                  <a:lnTo>
                    <a:pt x="440164" y="199604"/>
                  </a:lnTo>
                  <a:lnTo>
                    <a:pt x="349817" y="109696"/>
                  </a:lnTo>
                  <a:lnTo>
                    <a:pt x="349817" y="154650"/>
                  </a:lnTo>
                  <a:lnTo>
                    <a:pt x="265266" y="154650"/>
                  </a:lnTo>
                  <a:lnTo>
                    <a:pt x="265266" y="89908"/>
                  </a:lnTo>
                  <a:lnTo>
                    <a:pt x="310439" y="89908"/>
                  </a:lnTo>
                  <a:lnTo>
                    <a:pt x="2200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151783" y="737701"/>
              <a:ext cx="440690" cy="400050"/>
            </a:xfrm>
            <a:custGeom>
              <a:avLst/>
              <a:gdLst/>
              <a:ahLst/>
              <a:cxnLst/>
              <a:rect l="l" t="t" r="r" b="b"/>
              <a:pathLst>
                <a:path w="440690" h="400050">
                  <a:moveTo>
                    <a:pt x="0" y="199604"/>
                  </a:moveTo>
                  <a:lnTo>
                    <a:pt x="90368" y="109696"/>
                  </a:lnTo>
                  <a:lnTo>
                    <a:pt x="90368" y="154650"/>
                  </a:lnTo>
                  <a:lnTo>
                    <a:pt x="174919" y="154650"/>
                  </a:lnTo>
                  <a:lnTo>
                    <a:pt x="174919" y="89908"/>
                  </a:lnTo>
                  <a:lnTo>
                    <a:pt x="129746" y="89908"/>
                  </a:lnTo>
                  <a:lnTo>
                    <a:pt x="220092" y="0"/>
                  </a:lnTo>
                  <a:lnTo>
                    <a:pt x="310439" y="89908"/>
                  </a:lnTo>
                  <a:lnTo>
                    <a:pt x="265266" y="89908"/>
                  </a:lnTo>
                  <a:lnTo>
                    <a:pt x="265266" y="154650"/>
                  </a:lnTo>
                  <a:lnTo>
                    <a:pt x="349817" y="154650"/>
                  </a:lnTo>
                  <a:lnTo>
                    <a:pt x="349817" y="109696"/>
                  </a:lnTo>
                  <a:lnTo>
                    <a:pt x="440164" y="199604"/>
                  </a:lnTo>
                  <a:lnTo>
                    <a:pt x="349817" y="289513"/>
                  </a:lnTo>
                  <a:lnTo>
                    <a:pt x="349817" y="244559"/>
                  </a:lnTo>
                  <a:lnTo>
                    <a:pt x="265266" y="244559"/>
                  </a:lnTo>
                  <a:lnTo>
                    <a:pt x="265266" y="309516"/>
                  </a:lnTo>
                  <a:lnTo>
                    <a:pt x="310439" y="309516"/>
                  </a:lnTo>
                  <a:lnTo>
                    <a:pt x="220092" y="399424"/>
                  </a:lnTo>
                  <a:lnTo>
                    <a:pt x="129746" y="309516"/>
                  </a:lnTo>
                  <a:lnTo>
                    <a:pt x="174919" y="309516"/>
                  </a:lnTo>
                  <a:lnTo>
                    <a:pt x="174919" y="244559"/>
                  </a:lnTo>
                  <a:lnTo>
                    <a:pt x="90368" y="244559"/>
                  </a:lnTo>
                  <a:lnTo>
                    <a:pt x="90368" y="289513"/>
                  </a:lnTo>
                  <a:lnTo>
                    <a:pt x="0" y="199604"/>
                  </a:lnTo>
                  <a:close/>
                </a:path>
              </a:pathLst>
            </a:custGeom>
            <a:ln w="31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898167" y="2939677"/>
              <a:ext cx="321310" cy="248920"/>
            </a:xfrm>
            <a:custGeom>
              <a:avLst/>
              <a:gdLst/>
              <a:ahLst/>
              <a:cxnLst/>
              <a:rect l="l" t="t" r="r" b="b"/>
              <a:pathLst>
                <a:path w="321309" h="248919">
                  <a:moveTo>
                    <a:pt x="321251" y="0"/>
                  </a:moveTo>
                  <a:lnTo>
                    <a:pt x="0" y="0"/>
                  </a:lnTo>
                  <a:lnTo>
                    <a:pt x="0" y="248602"/>
                  </a:lnTo>
                  <a:lnTo>
                    <a:pt x="321251" y="248602"/>
                  </a:lnTo>
                  <a:lnTo>
                    <a:pt x="32125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898167" y="2939677"/>
              <a:ext cx="321310" cy="248920"/>
            </a:xfrm>
            <a:custGeom>
              <a:avLst/>
              <a:gdLst/>
              <a:ahLst/>
              <a:cxnLst/>
              <a:rect l="l" t="t" r="r" b="b"/>
              <a:pathLst>
                <a:path w="321309" h="248919">
                  <a:moveTo>
                    <a:pt x="0" y="248602"/>
                  </a:moveTo>
                  <a:lnTo>
                    <a:pt x="321251" y="248602"/>
                  </a:lnTo>
                  <a:lnTo>
                    <a:pt x="321251" y="0"/>
                  </a:lnTo>
                  <a:lnTo>
                    <a:pt x="0" y="0"/>
                  </a:lnTo>
                  <a:lnTo>
                    <a:pt x="0" y="24860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915161" y="1040442"/>
              <a:ext cx="379095" cy="219075"/>
            </a:xfrm>
            <a:custGeom>
              <a:avLst/>
              <a:gdLst/>
              <a:ahLst/>
              <a:cxnLst/>
              <a:rect l="l" t="t" r="r" b="b"/>
              <a:pathLst>
                <a:path w="379095" h="219075">
                  <a:moveTo>
                    <a:pt x="378513" y="0"/>
                  </a:moveTo>
                  <a:lnTo>
                    <a:pt x="0" y="0"/>
                  </a:lnTo>
                  <a:lnTo>
                    <a:pt x="0" y="218984"/>
                  </a:lnTo>
                  <a:lnTo>
                    <a:pt x="378513" y="218984"/>
                  </a:lnTo>
                  <a:lnTo>
                    <a:pt x="378513" y="0"/>
                  </a:lnTo>
                  <a:close/>
                </a:path>
              </a:pathLst>
            </a:custGeom>
            <a:solidFill>
              <a:srgbClr val="EDED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915161" y="1040442"/>
              <a:ext cx="379095" cy="219075"/>
            </a:xfrm>
            <a:custGeom>
              <a:avLst/>
              <a:gdLst/>
              <a:ahLst/>
              <a:cxnLst/>
              <a:rect l="l" t="t" r="r" b="b"/>
              <a:pathLst>
                <a:path w="379095" h="219075">
                  <a:moveTo>
                    <a:pt x="0" y="218984"/>
                  </a:moveTo>
                  <a:lnTo>
                    <a:pt x="378513" y="218984"/>
                  </a:lnTo>
                  <a:lnTo>
                    <a:pt x="378513" y="0"/>
                  </a:lnTo>
                  <a:lnTo>
                    <a:pt x="0" y="0"/>
                  </a:lnTo>
                  <a:lnTo>
                    <a:pt x="0" y="2189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1598402" y="1848520"/>
            <a:ext cx="370205" cy="248920"/>
          </a:xfrm>
          <a:prstGeom prst="rect">
            <a:avLst/>
          </a:prstGeom>
          <a:solidFill>
            <a:srgbClr val="00AF50"/>
          </a:solidFill>
          <a:ln w="3175">
            <a:solidFill>
              <a:srgbClr val="FFFFF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395"/>
              </a:spcBef>
            </a:pPr>
            <a:r>
              <a:rPr sz="1000" b="1" spc="10" dirty="0">
                <a:solidFill>
                  <a:srgbClr val="FFFFFF"/>
                </a:solidFill>
                <a:latin typeface="Tahoma"/>
                <a:cs typeface="Tahoma"/>
              </a:rPr>
              <a:t>E12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968200" y="1060501"/>
            <a:ext cx="274955" cy="1803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b="1" spc="10" dirty="0">
                <a:latin typeface="Tahoma"/>
                <a:cs typeface="Tahoma"/>
              </a:rPr>
              <a:t>810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857776" y="1423585"/>
            <a:ext cx="290830" cy="219075"/>
          </a:xfrm>
          <a:prstGeom prst="rect">
            <a:avLst/>
          </a:prstGeom>
          <a:solidFill>
            <a:srgbClr val="EDEDF0"/>
          </a:solidFill>
          <a:ln w="3175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270"/>
              </a:spcBef>
            </a:pPr>
            <a:r>
              <a:rPr sz="1000" b="1" spc="15" dirty="0">
                <a:latin typeface="Tahoma"/>
                <a:cs typeface="Tahoma"/>
              </a:rPr>
              <a:t>17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8154928" y="841487"/>
            <a:ext cx="294005" cy="222250"/>
            <a:chOff x="8154928" y="841487"/>
            <a:chExt cx="294005" cy="222250"/>
          </a:xfrm>
        </p:grpSpPr>
        <p:sp>
          <p:nvSpPr>
            <p:cNvPr id="50" name="object 50"/>
            <p:cNvSpPr/>
            <p:nvPr/>
          </p:nvSpPr>
          <p:spPr>
            <a:xfrm>
              <a:off x="8156516" y="843074"/>
              <a:ext cx="290830" cy="219075"/>
            </a:xfrm>
            <a:custGeom>
              <a:avLst/>
              <a:gdLst/>
              <a:ahLst/>
              <a:cxnLst/>
              <a:rect l="l" t="t" r="r" b="b"/>
              <a:pathLst>
                <a:path w="290829" h="219075">
                  <a:moveTo>
                    <a:pt x="290263" y="0"/>
                  </a:moveTo>
                  <a:lnTo>
                    <a:pt x="0" y="0"/>
                  </a:lnTo>
                  <a:lnTo>
                    <a:pt x="0" y="218984"/>
                  </a:lnTo>
                  <a:lnTo>
                    <a:pt x="290263" y="218984"/>
                  </a:lnTo>
                  <a:lnTo>
                    <a:pt x="290263" y="0"/>
                  </a:lnTo>
                  <a:close/>
                </a:path>
              </a:pathLst>
            </a:custGeom>
            <a:solidFill>
              <a:srgbClr val="EDED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156516" y="843074"/>
              <a:ext cx="290830" cy="219075"/>
            </a:xfrm>
            <a:custGeom>
              <a:avLst/>
              <a:gdLst/>
              <a:ahLst/>
              <a:cxnLst/>
              <a:rect l="l" t="t" r="r" b="b"/>
              <a:pathLst>
                <a:path w="290829" h="219075">
                  <a:moveTo>
                    <a:pt x="0" y="218984"/>
                  </a:moveTo>
                  <a:lnTo>
                    <a:pt x="290263" y="218984"/>
                  </a:lnTo>
                  <a:lnTo>
                    <a:pt x="290263" y="0"/>
                  </a:lnTo>
                  <a:lnTo>
                    <a:pt x="0" y="0"/>
                  </a:lnTo>
                  <a:lnTo>
                    <a:pt x="0" y="2189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204645" y="862875"/>
            <a:ext cx="191770" cy="1803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b="1" spc="10" dirty="0">
                <a:latin typeface="Tahoma"/>
                <a:cs typeface="Tahoma"/>
              </a:rPr>
              <a:t>17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512770" y="375100"/>
            <a:ext cx="321310" cy="248920"/>
          </a:xfrm>
          <a:prstGeom prst="rect">
            <a:avLst/>
          </a:prstGeom>
          <a:solidFill>
            <a:srgbClr val="00AF50"/>
          </a:solidFill>
          <a:ln w="3175">
            <a:solidFill>
              <a:srgbClr val="FFFFF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385"/>
              </a:spcBef>
            </a:pPr>
            <a:r>
              <a:rPr sz="1000" b="1" spc="10" dirty="0">
                <a:solidFill>
                  <a:srgbClr val="FFFFFF"/>
                </a:solidFill>
                <a:latin typeface="Tahoma"/>
                <a:cs typeface="Tahoma"/>
              </a:rPr>
              <a:t>E6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279540" y="2542299"/>
            <a:ext cx="1861820" cy="60134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r>
              <a:rPr sz="1000" b="1" spc="10" dirty="0">
                <a:latin typeface="Tahoma"/>
                <a:cs typeface="Tahoma"/>
              </a:rPr>
              <a:t>17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 algn="r">
              <a:lnSpc>
                <a:spcPct val="100000"/>
              </a:lnSpc>
              <a:spcBef>
                <a:spcPts val="860"/>
              </a:spcBef>
            </a:pPr>
            <a:r>
              <a:rPr sz="1000" b="1" spc="10" dirty="0">
                <a:solidFill>
                  <a:srgbClr val="FFFFFF"/>
                </a:solidFill>
                <a:latin typeface="Tahoma"/>
                <a:cs typeface="Tahoma"/>
              </a:rPr>
              <a:t>E6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217512" y="2507564"/>
            <a:ext cx="294005" cy="222250"/>
            <a:chOff x="7217512" y="2507564"/>
            <a:chExt cx="294005" cy="222250"/>
          </a:xfrm>
        </p:grpSpPr>
        <p:sp>
          <p:nvSpPr>
            <p:cNvPr id="56" name="object 56"/>
            <p:cNvSpPr/>
            <p:nvPr/>
          </p:nvSpPr>
          <p:spPr>
            <a:xfrm>
              <a:off x="7219100" y="2509152"/>
              <a:ext cx="290830" cy="219075"/>
            </a:xfrm>
            <a:custGeom>
              <a:avLst/>
              <a:gdLst/>
              <a:ahLst/>
              <a:cxnLst/>
              <a:rect l="l" t="t" r="r" b="b"/>
              <a:pathLst>
                <a:path w="290829" h="219075">
                  <a:moveTo>
                    <a:pt x="290285" y="0"/>
                  </a:moveTo>
                  <a:lnTo>
                    <a:pt x="0" y="0"/>
                  </a:lnTo>
                  <a:lnTo>
                    <a:pt x="0" y="218984"/>
                  </a:lnTo>
                  <a:lnTo>
                    <a:pt x="290285" y="218984"/>
                  </a:lnTo>
                  <a:lnTo>
                    <a:pt x="290285" y="0"/>
                  </a:lnTo>
                  <a:close/>
                </a:path>
              </a:pathLst>
            </a:custGeom>
            <a:solidFill>
              <a:srgbClr val="EDED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219100" y="2509152"/>
              <a:ext cx="290830" cy="219075"/>
            </a:xfrm>
            <a:custGeom>
              <a:avLst/>
              <a:gdLst/>
              <a:ahLst/>
              <a:cxnLst/>
              <a:rect l="l" t="t" r="r" b="b"/>
              <a:pathLst>
                <a:path w="290829" h="219075">
                  <a:moveTo>
                    <a:pt x="0" y="218984"/>
                  </a:moveTo>
                  <a:lnTo>
                    <a:pt x="290285" y="218984"/>
                  </a:lnTo>
                  <a:lnTo>
                    <a:pt x="290285" y="0"/>
                  </a:lnTo>
                  <a:lnTo>
                    <a:pt x="0" y="0"/>
                  </a:lnTo>
                  <a:lnTo>
                    <a:pt x="0" y="2189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8889089" y="1018683"/>
            <a:ext cx="802005" cy="446405"/>
            <a:chOff x="8889089" y="1018683"/>
            <a:chExt cx="802005" cy="446405"/>
          </a:xfrm>
        </p:grpSpPr>
        <p:sp>
          <p:nvSpPr>
            <p:cNvPr id="59" name="object 59"/>
            <p:cNvSpPr/>
            <p:nvPr/>
          </p:nvSpPr>
          <p:spPr>
            <a:xfrm>
              <a:off x="8889089" y="1189088"/>
              <a:ext cx="110492" cy="1137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516840" y="1029795"/>
              <a:ext cx="163195" cy="424180"/>
            </a:xfrm>
            <a:custGeom>
              <a:avLst/>
              <a:gdLst/>
              <a:ahLst/>
              <a:cxnLst/>
              <a:rect l="l" t="t" r="r" b="b"/>
              <a:pathLst>
                <a:path w="163195" h="424180">
                  <a:moveTo>
                    <a:pt x="0" y="0"/>
                  </a:moveTo>
                  <a:lnTo>
                    <a:pt x="68333" y="124258"/>
                  </a:lnTo>
                  <a:lnTo>
                    <a:pt x="21624" y="122752"/>
                  </a:lnTo>
                  <a:lnTo>
                    <a:pt x="86281" y="240816"/>
                  </a:lnTo>
                  <a:lnTo>
                    <a:pt x="48006" y="236600"/>
                  </a:lnTo>
                  <a:lnTo>
                    <a:pt x="153533" y="423665"/>
                  </a:lnTo>
                  <a:lnTo>
                    <a:pt x="130611" y="245075"/>
                  </a:lnTo>
                  <a:lnTo>
                    <a:pt x="162831" y="246946"/>
                  </a:lnTo>
                  <a:lnTo>
                    <a:pt x="129097" y="128861"/>
                  </a:lnTo>
                  <a:lnTo>
                    <a:pt x="160236" y="132905"/>
                  </a:lnTo>
                  <a:lnTo>
                    <a:pt x="149424" y="11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516840" y="1029795"/>
              <a:ext cx="163195" cy="424180"/>
            </a:xfrm>
            <a:custGeom>
              <a:avLst/>
              <a:gdLst/>
              <a:ahLst/>
              <a:cxnLst/>
              <a:rect l="l" t="t" r="r" b="b"/>
              <a:pathLst>
                <a:path w="163195" h="424180">
                  <a:moveTo>
                    <a:pt x="149424" y="11399"/>
                  </a:moveTo>
                  <a:lnTo>
                    <a:pt x="160236" y="132905"/>
                  </a:lnTo>
                  <a:lnTo>
                    <a:pt x="129097" y="128861"/>
                  </a:lnTo>
                  <a:lnTo>
                    <a:pt x="162831" y="246946"/>
                  </a:lnTo>
                  <a:lnTo>
                    <a:pt x="130611" y="245075"/>
                  </a:lnTo>
                  <a:lnTo>
                    <a:pt x="153533" y="423665"/>
                  </a:lnTo>
                  <a:lnTo>
                    <a:pt x="48006" y="236600"/>
                  </a:lnTo>
                  <a:lnTo>
                    <a:pt x="86281" y="240816"/>
                  </a:lnTo>
                  <a:lnTo>
                    <a:pt x="21624" y="122752"/>
                  </a:lnTo>
                  <a:lnTo>
                    <a:pt x="68333" y="124258"/>
                  </a:lnTo>
                  <a:lnTo>
                    <a:pt x="0" y="0"/>
                  </a:lnTo>
                  <a:lnTo>
                    <a:pt x="149424" y="11399"/>
                  </a:lnTo>
                  <a:close/>
                </a:path>
              </a:pathLst>
            </a:custGeom>
            <a:ln w="2160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8705985" y="1342873"/>
            <a:ext cx="42989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b="1" spc="20" dirty="0">
                <a:latin typeface="Calibri"/>
                <a:cs typeface="Calibri"/>
              </a:rPr>
              <a:t>U</a:t>
            </a:r>
            <a:r>
              <a:rPr sz="600" b="1" spc="5" dirty="0">
                <a:latin typeface="Calibri"/>
                <a:cs typeface="Calibri"/>
              </a:rPr>
              <a:t>T</a:t>
            </a:r>
            <a:r>
              <a:rPr sz="600" b="1" dirty="0">
                <a:latin typeface="Calibri"/>
                <a:cs typeface="Calibri"/>
              </a:rPr>
              <a:t>S</a:t>
            </a:r>
            <a:r>
              <a:rPr sz="600" b="1" spc="-5" dirty="0">
                <a:latin typeface="Calibri"/>
                <a:cs typeface="Calibri"/>
              </a:rPr>
              <a:t>K</a:t>
            </a:r>
            <a:r>
              <a:rPr sz="600" b="1" dirty="0">
                <a:latin typeface="Calibri"/>
                <a:cs typeface="Calibri"/>
              </a:rPr>
              <a:t>A</a:t>
            </a:r>
            <a:r>
              <a:rPr sz="600" b="1" spc="5" dirty="0">
                <a:latin typeface="Calibri"/>
                <a:cs typeface="Calibri"/>
              </a:rPr>
              <a:t>R</a:t>
            </a:r>
            <a:r>
              <a:rPr sz="600" b="1" dirty="0">
                <a:latin typeface="Calibri"/>
                <a:cs typeface="Calibri"/>
              </a:rPr>
              <a:t>P</a:t>
            </a:r>
            <a:r>
              <a:rPr sz="600" b="1" spc="10" dirty="0">
                <a:latin typeface="Calibri"/>
                <a:cs typeface="Calibri"/>
              </a:rPr>
              <a:t>E</a:t>
            </a:r>
            <a:r>
              <a:rPr sz="600" b="1" spc="5" dirty="0">
                <a:latin typeface="Calibri"/>
                <a:cs typeface="Calibri"/>
              </a:rPr>
              <a:t>N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322063" y="840075"/>
            <a:ext cx="47942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10" dirty="0">
                <a:latin typeface="Calibri"/>
                <a:cs typeface="Calibri"/>
              </a:rPr>
              <a:t>B</a:t>
            </a:r>
            <a:r>
              <a:rPr sz="650" b="1" spc="10" dirty="0">
                <a:latin typeface="Calibri"/>
                <a:cs typeface="Calibri"/>
              </a:rPr>
              <a:t>USTNESLIA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4724400" y="15240"/>
            <a:ext cx="7467600" cy="6731634"/>
            <a:chOff x="4724400" y="15240"/>
            <a:chExt cx="7467600" cy="6731634"/>
          </a:xfrm>
        </p:grpSpPr>
        <p:sp>
          <p:nvSpPr>
            <p:cNvPr id="65" name="object 65"/>
            <p:cNvSpPr/>
            <p:nvPr/>
          </p:nvSpPr>
          <p:spPr>
            <a:xfrm>
              <a:off x="6300216" y="2561844"/>
              <a:ext cx="5891784" cy="39273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829555" y="80771"/>
              <a:ext cx="955675" cy="885825"/>
            </a:xfrm>
            <a:custGeom>
              <a:avLst/>
              <a:gdLst/>
              <a:ahLst/>
              <a:cxnLst/>
              <a:rect l="l" t="t" r="r" b="b"/>
              <a:pathLst>
                <a:path w="955675" h="885825">
                  <a:moveTo>
                    <a:pt x="477774" y="0"/>
                  </a:moveTo>
                  <a:lnTo>
                    <a:pt x="0" y="885443"/>
                  </a:lnTo>
                  <a:lnTo>
                    <a:pt x="955548" y="885443"/>
                  </a:lnTo>
                  <a:lnTo>
                    <a:pt x="477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724400" y="15240"/>
              <a:ext cx="1167384" cy="10210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1286743" y="5846062"/>
              <a:ext cx="637031" cy="90068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552944" y="2671572"/>
              <a:ext cx="4537075" cy="1097915"/>
            </a:xfrm>
            <a:custGeom>
              <a:avLst/>
              <a:gdLst/>
              <a:ahLst/>
              <a:cxnLst/>
              <a:rect l="l" t="t" r="r" b="b"/>
              <a:pathLst>
                <a:path w="4537075" h="1097914">
                  <a:moveTo>
                    <a:pt x="3780789" y="986027"/>
                  </a:moveTo>
                  <a:lnTo>
                    <a:pt x="2646553" y="986027"/>
                  </a:lnTo>
                  <a:lnTo>
                    <a:pt x="4438777" y="1097660"/>
                  </a:lnTo>
                  <a:lnTo>
                    <a:pt x="3780789" y="986027"/>
                  </a:lnTo>
                  <a:close/>
                </a:path>
                <a:path w="4537075" h="1097914">
                  <a:moveTo>
                    <a:pt x="4372609" y="0"/>
                  </a:moveTo>
                  <a:lnTo>
                    <a:pt x="164337" y="0"/>
                  </a:lnTo>
                  <a:lnTo>
                    <a:pt x="120635" y="5867"/>
                  </a:lnTo>
                  <a:lnTo>
                    <a:pt x="81374" y="22427"/>
                  </a:lnTo>
                  <a:lnTo>
                    <a:pt x="48117" y="48117"/>
                  </a:lnTo>
                  <a:lnTo>
                    <a:pt x="22427" y="81374"/>
                  </a:lnTo>
                  <a:lnTo>
                    <a:pt x="5867" y="120635"/>
                  </a:lnTo>
                  <a:lnTo>
                    <a:pt x="0" y="164337"/>
                  </a:lnTo>
                  <a:lnTo>
                    <a:pt x="0" y="821689"/>
                  </a:lnTo>
                  <a:lnTo>
                    <a:pt x="5867" y="865392"/>
                  </a:lnTo>
                  <a:lnTo>
                    <a:pt x="22427" y="904653"/>
                  </a:lnTo>
                  <a:lnTo>
                    <a:pt x="48117" y="937910"/>
                  </a:lnTo>
                  <a:lnTo>
                    <a:pt x="81374" y="963600"/>
                  </a:lnTo>
                  <a:lnTo>
                    <a:pt x="120635" y="980160"/>
                  </a:lnTo>
                  <a:lnTo>
                    <a:pt x="164337" y="986027"/>
                  </a:lnTo>
                  <a:lnTo>
                    <a:pt x="4372609" y="986027"/>
                  </a:lnTo>
                  <a:lnTo>
                    <a:pt x="4416312" y="980160"/>
                  </a:lnTo>
                  <a:lnTo>
                    <a:pt x="4455573" y="963600"/>
                  </a:lnTo>
                  <a:lnTo>
                    <a:pt x="4488830" y="937910"/>
                  </a:lnTo>
                  <a:lnTo>
                    <a:pt x="4514520" y="904653"/>
                  </a:lnTo>
                  <a:lnTo>
                    <a:pt x="4531080" y="865392"/>
                  </a:lnTo>
                  <a:lnTo>
                    <a:pt x="4536948" y="821689"/>
                  </a:lnTo>
                  <a:lnTo>
                    <a:pt x="4536948" y="164337"/>
                  </a:lnTo>
                  <a:lnTo>
                    <a:pt x="4531080" y="120635"/>
                  </a:lnTo>
                  <a:lnTo>
                    <a:pt x="4514520" y="81374"/>
                  </a:lnTo>
                  <a:lnTo>
                    <a:pt x="4488830" y="48117"/>
                  </a:lnTo>
                  <a:lnTo>
                    <a:pt x="4455573" y="22427"/>
                  </a:lnTo>
                  <a:lnTo>
                    <a:pt x="4416312" y="5867"/>
                  </a:lnTo>
                  <a:lnTo>
                    <a:pt x="4372609" y="0"/>
                  </a:lnTo>
                  <a:close/>
                </a:path>
              </a:pathLst>
            </a:custGeom>
            <a:solidFill>
              <a:srgbClr val="31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552944" y="2671572"/>
              <a:ext cx="4537075" cy="1097915"/>
            </a:xfrm>
            <a:custGeom>
              <a:avLst/>
              <a:gdLst/>
              <a:ahLst/>
              <a:cxnLst/>
              <a:rect l="l" t="t" r="r" b="b"/>
              <a:pathLst>
                <a:path w="4537075" h="1097914">
                  <a:moveTo>
                    <a:pt x="0" y="164337"/>
                  </a:moveTo>
                  <a:lnTo>
                    <a:pt x="5867" y="120635"/>
                  </a:lnTo>
                  <a:lnTo>
                    <a:pt x="22427" y="81374"/>
                  </a:lnTo>
                  <a:lnTo>
                    <a:pt x="48117" y="48117"/>
                  </a:lnTo>
                  <a:lnTo>
                    <a:pt x="81374" y="22427"/>
                  </a:lnTo>
                  <a:lnTo>
                    <a:pt x="120635" y="5867"/>
                  </a:lnTo>
                  <a:lnTo>
                    <a:pt x="164337" y="0"/>
                  </a:lnTo>
                  <a:lnTo>
                    <a:pt x="2646553" y="0"/>
                  </a:lnTo>
                  <a:lnTo>
                    <a:pt x="3780789" y="0"/>
                  </a:lnTo>
                  <a:lnTo>
                    <a:pt x="4372609" y="0"/>
                  </a:lnTo>
                  <a:lnTo>
                    <a:pt x="4416312" y="5867"/>
                  </a:lnTo>
                  <a:lnTo>
                    <a:pt x="4455573" y="22427"/>
                  </a:lnTo>
                  <a:lnTo>
                    <a:pt x="4488830" y="48117"/>
                  </a:lnTo>
                  <a:lnTo>
                    <a:pt x="4514520" y="81374"/>
                  </a:lnTo>
                  <a:lnTo>
                    <a:pt x="4531080" y="120635"/>
                  </a:lnTo>
                  <a:lnTo>
                    <a:pt x="4536948" y="164337"/>
                  </a:lnTo>
                  <a:lnTo>
                    <a:pt x="4536948" y="575182"/>
                  </a:lnTo>
                  <a:lnTo>
                    <a:pt x="4536948" y="821689"/>
                  </a:lnTo>
                  <a:lnTo>
                    <a:pt x="4531080" y="865392"/>
                  </a:lnTo>
                  <a:lnTo>
                    <a:pt x="4514520" y="904653"/>
                  </a:lnTo>
                  <a:lnTo>
                    <a:pt x="4488830" y="937910"/>
                  </a:lnTo>
                  <a:lnTo>
                    <a:pt x="4455573" y="963600"/>
                  </a:lnTo>
                  <a:lnTo>
                    <a:pt x="4416312" y="980160"/>
                  </a:lnTo>
                  <a:lnTo>
                    <a:pt x="4372609" y="986027"/>
                  </a:lnTo>
                  <a:lnTo>
                    <a:pt x="3780789" y="986027"/>
                  </a:lnTo>
                  <a:lnTo>
                    <a:pt x="4438777" y="1097660"/>
                  </a:lnTo>
                  <a:lnTo>
                    <a:pt x="2646553" y="986027"/>
                  </a:lnTo>
                  <a:lnTo>
                    <a:pt x="164337" y="986027"/>
                  </a:lnTo>
                  <a:lnTo>
                    <a:pt x="120635" y="980160"/>
                  </a:lnTo>
                  <a:lnTo>
                    <a:pt x="81374" y="963600"/>
                  </a:lnTo>
                  <a:lnTo>
                    <a:pt x="48117" y="937910"/>
                  </a:lnTo>
                  <a:lnTo>
                    <a:pt x="22427" y="904653"/>
                  </a:lnTo>
                  <a:lnTo>
                    <a:pt x="5867" y="865392"/>
                  </a:lnTo>
                  <a:lnTo>
                    <a:pt x="0" y="821689"/>
                  </a:lnTo>
                  <a:lnTo>
                    <a:pt x="0" y="575182"/>
                  </a:lnTo>
                  <a:lnTo>
                    <a:pt x="0" y="164337"/>
                  </a:lnTo>
                  <a:close/>
                </a:path>
              </a:pathLst>
            </a:custGeom>
            <a:ln w="12700">
              <a:solidFill>
                <a:srgbClr val="006E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7639304" y="2788679"/>
            <a:ext cx="4386580" cy="74358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86995" marR="27305" indent="-74930">
              <a:lnSpc>
                <a:spcPts val="1440"/>
              </a:lnSpc>
              <a:spcBef>
                <a:spcPts val="210"/>
              </a:spcBef>
            </a:pPr>
            <a:r>
              <a:rPr sz="1250" i="1" spc="-25" dirty="0">
                <a:solidFill>
                  <a:srgbClr val="FFFFFF"/>
                </a:solidFill>
                <a:latin typeface="Tahoma"/>
                <a:cs typeface="Tahoma"/>
              </a:rPr>
              <a:t>Bustneslia er ikke </a:t>
            </a:r>
            <a:r>
              <a:rPr sz="1250" i="1" spc="-30" dirty="0">
                <a:solidFill>
                  <a:srgbClr val="FFFFFF"/>
                </a:solidFill>
                <a:latin typeface="Tahoma"/>
                <a:cs typeface="Tahoma"/>
              </a:rPr>
              <a:t>bare en </a:t>
            </a:r>
            <a:r>
              <a:rPr sz="1250" i="1" spc="-25" dirty="0">
                <a:solidFill>
                  <a:srgbClr val="FFFFFF"/>
                </a:solidFill>
                <a:latin typeface="Tahoma"/>
                <a:cs typeface="Tahoma"/>
              </a:rPr>
              <a:t>utfordring for utlendinger </a:t>
            </a:r>
            <a:r>
              <a:rPr sz="1250" i="1" spc="-35" dirty="0">
                <a:solidFill>
                  <a:srgbClr val="FFFFFF"/>
                </a:solidFill>
                <a:latin typeface="Tahoma"/>
                <a:cs typeface="Tahoma"/>
              </a:rPr>
              <a:t>med </a:t>
            </a:r>
            <a:r>
              <a:rPr sz="1250" i="1" spc="-30" dirty="0">
                <a:solidFill>
                  <a:srgbClr val="FFFFFF"/>
                </a:solidFill>
                <a:latin typeface="Tahoma"/>
                <a:cs typeface="Tahoma"/>
              </a:rPr>
              <a:t>dårlige  </a:t>
            </a:r>
            <a:r>
              <a:rPr sz="1250" i="1" spc="-25" dirty="0">
                <a:solidFill>
                  <a:srgbClr val="FFFFFF"/>
                </a:solidFill>
                <a:latin typeface="Tahoma"/>
                <a:cs typeface="Tahoma"/>
              </a:rPr>
              <a:t>dekk. </a:t>
            </a:r>
            <a:r>
              <a:rPr sz="1250" i="1" spc="-30" dirty="0">
                <a:solidFill>
                  <a:srgbClr val="FFFFFF"/>
                </a:solidFill>
                <a:latin typeface="Tahoma"/>
                <a:cs typeface="Tahoma"/>
              </a:rPr>
              <a:t>Den </a:t>
            </a:r>
            <a:r>
              <a:rPr sz="1250" i="1" spc="-25" dirty="0">
                <a:solidFill>
                  <a:srgbClr val="FFFFFF"/>
                </a:solidFill>
                <a:latin typeface="Tahoma"/>
                <a:cs typeface="Tahoma"/>
              </a:rPr>
              <a:t>er </a:t>
            </a:r>
            <a:r>
              <a:rPr sz="1250" i="1" spc="-30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1250" i="1" spc="-25" dirty="0">
                <a:solidFill>
                  <a:srgbClr val="FFFFFF"/>
                </a:solidFill>
                <a:latin typeface="Tahoma"/>
                <a:cs typeface="Tahoma"/>
              </a:rPr>
              <a:t>flaskehals </a:t>
            </a:r>
            <a:r>
              <a:rPr sz="1250" i="1" spc="-30" dirty="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sz="1250" i="1" spc="-20" dirty="0">
                <a:solidFill>
                  <a:srgbClr val="FFFFFF"/>
                </a:solidFill>
                <a:latin typeface="Tahoma"/>
                <a:cs typeface="Tahoma"/>
              </a:rPr>
              <a:t>alle, spesielt </a:t>
            </a:r>
            <a:r>
              <a:rPr sz="1250" i="1" spc="-30" dirty="0">
                <a:solidFill>
                  <a:srgbClr val="FFFFFF"/>
                </a:solidFill>
                <a:latin typeface="Tahoma"/>
                <a:cs typeface="Tahoma"/>
              </a:rPr>
              <a:t>når </a:t>
            </a:r>
            <a:r>
              <a:rPr sz="1250" i="1" spc="-35" dirty="0">
                <a:solidFill>
                  <a:srgbClr val="FFFFFF"/>
                </a:solidFill>
                <a:latin typeface="Tahoma"/>
                <a:cs typeface="Tahoma"/>
              </a:rPr>
              <a:t>været </a:t>
            </a:r>
            <a:r>
              <a:rPr sz="1250" i="1" spc="-25" dirty="0">
                <a:solidFill>
                  <a:srgbClr val="FFFFFF"/>
                </a:solidFill>
                <a:latin typeface="Tahoma"/>
                <a:cs typeface="Tahoma"/>
              </a:rPr>
              <a:t>slår</a:t>
            </a:r>
            <a:r>
              <a:rPr sz="1250" i="1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i="1" spc="-30" dirty="0">
                <a:solidFill>
                  <a:srgbClr val="FFFFFF"/>
                </a:solidFill>
                <a:latin typeface="Tahoma"/>
                <a:cs typeface="Tahoma"/>
              </a:rPr>
              <a:t>om.</a:t>
            </a:r>
            <a:endParaRPr sz="12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ahoma"/>
              <a:cs typeface="Tahoma"/>
            </a:endParaRPr>
          </a:p>
          <a:p>
            <a:pPr marL="1013460">
              <a:lnSpc>
                <a:spcPct val="100000"/>
              </a:lnSpc>
            </a:pPr>
            <a:r>
              <a:rPr sz="1050" b="1" dirty="0">
                <a:solidFill>
                  <a:srgbClr val="FFFFFF"/>
                </a:solidFill>
                <a:latin typeface="Tahoma"/>
                <a:cs typeface="Tahoma"/>
              </a:rPr>
              <a:t>Jan Gunnar Nilsen, Befrakter, Meyership</a:t>
            </a:r>
            <a:r>
              <a:rPr sz="1050" b="1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Tahoma"/>
                <a:cs typeface="Tahoma"/>
              </a:rPr>
              <a:t>Logistikk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300215" y="5750052"/>
            <a:ext cx="4986655" cy="739140"/>
          </a:xfrm>
          <a:custGeom>
            <a:avLst/>
            <a:gdLst/>
            <a:ahLst/>
            <a:cxnLst/>
            <a:rect l="l" t="t" r="r" b="b"/>
            <a:pathLst>
              <a:path w="4986655" h="739139">
                <a:moveTo>
                  <a:pt x="4986528" y="0"/>
                </a:moveTo>
                <a:lnTo>
                  <a:pt x="0" y="0"/>
                </a:lnTo>
                <a:lnTo>
                  <a:pt x="0" y="739140"/>
                </a:lnTo>
                <a:lnTo>
                  <a:pt x="4986528" y="739140"/>
                </a:lnTo>
                <a:lnTo>
                  <a:pt x="4986528" y="0"/>
                </a:lnTo>
                <a:close/>
              </a:path>
            </a:pathLst>
          </a:custGeom>
          <a:solidFill>
            <a:srgbClr val="FFFFFF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380226" y="5783072"/>
            <a:ext cx="482282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latin typeface="Tahoma"/>
                <a:cs typeface="Tahoma"/>
              </a:rPr>
              <a:t>N</a:t>
            </a:r>
            <a:r>
              <a:rPr sz="1100" b="1" spc="5" dirty="0">
                <a:latin typeface="Tahoma"/>
                <a:cs typeface="Tahoma"/>
              </a:rPr>
              <a:t>ÅR ET TUNGT KJØRETØY STENGER VEIEN</a:t>
            </a:r>
            <a:r>
              <a:rPr sz="1400" b="1" spc="5" dirty="0">
                <a:latin typeface="Tahoma"/>
                <a:cs typeface="Tahoma"/>
              </a:rPr>
              <a:t>, </a:t>
            </a:r>
            <a:r>
              <a:rPr sz="1100" b="1" spc="5" dirty="0">
                <a:latin typeface="Tahoma"/>
                <a:cs typeface="Tahoma"/>
              </a:rPr>
              <a:t>STOPPER OGSÅ  </a:t>
            </a:r>
            <a:r>
              <a:rPr sz="1100" b="1" spc="10" dirty="0">
                <a:latin typeface="Tahoma"/>
                <a:cs typeface="Tahoma"/>
              </a:rPr>
              <a:t>PERSONTRAFIKKEN </a:t>
            </a:r>
            <a:r>
              <a:rPr sz="1100" b="1" spc="5" dirty="0">
                <a:latin typeface="Tahoma"/>
                <a:cs typeface="Tahoma"/>
              </a:rPr>
              <a:t>OPP</a:t>
            </a:r>
            <a:r>
              <a:rPr sz="1400" b="1" spc="5" dirty="0">
                <a:latin typeface="Tahoma"/>
                <a:cs typeface="Tahoma"/>
              </a:rPr>
              <a:t>, </a:t>
            </a:r>
            <a:r>
              <a:rPr sz="1400" b="1" dirty="0">
                <a:latin typeface="Tahoma"/>
                <a:cs typeface="Tahoma"/>
              </a:rPr>
              <a:t>- </a:t>
            </a:r>
            <a:r>
              <a:rPr sz="1100" b="1" spc="10" dirty="0">
                <a:latin typeface="Tahoma"/>
                <a:cs typeface="Tahoma"/>
              </a:rPr>
              <a:t>OG BEGRENSER </a:t>
            </a:r>
            <a:r>
              <a:rPr sz="1100" b="1" spc="5" dirty="0">
                <a:latin typeface="Tahoma"/>
                <a:cs typeface="Tahoma"/>
              </a:rPr>
              <a:t>MULIGHETEN FOR EN  VELFUNGERENDE INTEGRERT BO</a:t>
            </a:r>
            <a:r>
              <a:rPr sz="1400" b="1" spc="5" dirty="0">
                <a:latin typeface="Tahoma"/>
                <a:cs typeface="Tahoma"/>
              </a:rPr>
              <a:t>- </a:t>
            </a:r>
            <a:r>
              <a:rPr sz="1100" b="1" spc="10" dirty="0">
                <a:latin typeface="Tahoma"/>
                <a:cs typeface="Tahoma"/>
              </a:rPr>
              <a:t>OG</a:t>
            </a:r>
            <a:r>
              <a:rPr sz="1100" b="1" spc="330" dirty="0">
                <a:latin typeface="Tahoma"/>
                <a:cs typeface="Tahoma"/>
              </a:rPr>
              <a:t> </a:t>
            </a:r>
            <a:r>
              <a:rPr sz="1100" b="1" spc="5" dirty="0">
                <a:latin typeface="Tahoma"/>
                <a:cs typeface="Tahoma"/>
              </a:rPr>
              <a:t>ARBEIDSMARKEDSREGION</a:t>
            </a:r>
            <a:r>
              <a:rPr sz="1400" b="1" spc="5" dirty="0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119878" y="6552318"/>
            <a:ext cx="1938655" cy="19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FFFF"/>
                </a:solidFill>
                <a:latin typeface="Tahoma"/>
                <a:cs typeface="Tahoma"/>
                <a:hlinkClick r:id="rId11"/>
              </a:rPr>
              <a:t>www.transportutvikling.no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7" t="4515" r="9265" b="71590"/>
          <a:stretch>
            <a:fillRect/>
          </a:stretch>
        </p:blipFill>
        <p:spPr bwMode="auto">
          <a:xfrm>
            <a:off x="208998" y="5905526"/>
            <a:ext cx="684774" cy="8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1828 Nes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54" y="6241389"/>
            <a:ext cx="290731" cy="34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1833 R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6" y="6214397"/>
            <a:ext cx="323927" cy="3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832 Hemn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88" y="6212720"/>
            <a:ext cx="289340" cy="39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826 Hattfjelld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18" y="6206701"/>
            <a:ext cx="252369" cy="3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0" y="4457700"/>
            <a:ext cx="40503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4572000"/>
            <a:ext cx="3888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114300" y="4914900"/>
            <a:ext cx="27542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3" name="Picture 5" descr="1834 Lurø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32" y="6223898"/>
            <a:ext cx="267949" cy="37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13989" y="5868147"/>
            <a:ext cx="25921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indre </a:t>
            </a:r>
            <a:r>
              <a:rPr kumimoji="0" lang="nb-NO" altLang="nb-NO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helgeland</a:t>
            </a:r>
            <a:r>
              <a:rPr kumimoji="0" lang="nb-NO" altLang="nb-NO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regionråd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57200"/>
            <a:ext cx="25921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004592" y="6266495"/>
            <a:ext cx="272893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1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nb-NO" alt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nb-NO" alt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Nesna     Rana      Hemnes     Lurøy     Hattfjelldal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A0FC938-3C73-48C5-88B9-FD7EB372C8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820" y="1028699"/>
            <a:ext cx="11576359" cy="135262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386E0DD-E1F3-45C6-BC13-B229A9364F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7332" y="3657527"/>
            <a:ext cx="6051532" cy="2744049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C6B199E-100C-4342-87D1-D1E5533D6378}"/>
              </a:ext>
            </a:extLst>
          </p:cNvPr>
          <p:cNvSpPr txBox="1"/>
          <p:nvPr/>
        </p:nvSpPr>
        <p:spPr>
          <a:xfrm>
            <a:off x="1120554" y="3665925"/>
            <a:ext cx="2152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Dagens utvikling!</a:t>
            </a:r>
            <a:br>
              <a:rPr lang="nb-NO" b="1" dirty="0">
                <a:solidFill>
                  <a:srgbClr val="FF0000"/>
                </a:solidFill>
              </a:rPr>
            </a:br>
            <a:br>
              <a:rPr lang="nb-NO" b="1" dirty="0">
                <a:solidFill>
                  <a:srgbClr val="FF0000"/>
                </a:solidFill>
              </a:rPr>
            </a:br>
            <a:r>
              <a:rPr lang="nb-NO" b="1" dirty="0">
                <a:solidFill>
                  <a:srgbClr val="FF0000"/>
                </a:solidFill>
              </a:rPr>
              <a:t>+ det vi vet kommer</a:t>
            </a:r>
            <a:r>
              <a:rPr lang="nb-NO" dirty="0"/>
              <a:t>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37EC778-D931-40A1-B493-FBB337DECC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301" y="2341949"/>
            <a:ext cx="11557877" cy="878926"/>
          </a:xfrm>
          <a:prstGeom prst="rect">
            <a:avLst/>
          </a:prstGeom>
        </p:spPr>
      </p:pic>
      <p:sp>
        <p:nvSpPr>
          <p:cNvPr id="31" name="TekstSylinder 30">
            <a:extLst>
              <a:ext uri="{FF2B5EF4-FFF2-40B4-BE49-F238E27FC236}">
                <a16:creationId xmlns:a16="http://schemas.microsoft.com/office/drawing/2014/main" id="{13FE0728-B1E8-4DDD-933B-428E60F48141}"/>
              </a:ext>
            </a:extLst>
          </p:cNvPr>
          <p:cNvSpPr txBox="1"/>
          <p:nvPr/>
        </p:nvSpPr>
        <p:spPr>
          <a:xfrm>
            <a:off x="326301" y="57017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i="0" u="none" strike="noStrike" baseline="0" dirty="0">
                <a:solidFill>
                  <a:srgbClr val="FF0000"/>
                </a:solidFill>
              </a:rPr>
              <a:t>2. </a:t>
            </a:r>
            <a:r>
              <a:rPr lang="nb-NO" sz="1800" b="1" dirty="0" err="1">
                <a:solidFill>
                  <a:srgbClr val="FF0000"/>
                </a:solidFill>
              </a:rPr>
              <a:t>Bustneslia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5073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7" t="4515" r="9265" b="71590"/>
          <a:stretch>
            <a:fillRect/>
          </a:stretch>
        </p:blipFill>
        <p:spPr bwMode="auto">
          <a:xfrm>
            <a:off x="208998" y="5905526"/>
            <a:ext cx="684774" cy="8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1828 Nes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54" y="6241389"/>
            <a:ext cx="290731" cy="34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1833 R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6" y="6214397"/>
            <a:ext cx="323927" cy="3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832 Hemn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88" y="6212720"/>
            <a:ext cx="289340" cy="39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826 Hattfjelld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18" y="6206701"/>
            <a:ext cx="252369" cy="3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0" y="4457700"/>
            <a:ext cx="40503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4572000"/>
            <a:ext cx="3888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114300" y="4914900"/>
            <a:ext cx="27542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3" name="Picture 5" descr="1834 Lurø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32" y="6223898"/>
            <a:ext cx="267949" cy="37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13989" y="5868147"/>
            <a:ext cx="25921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indre </a:t>
            </a:r>
            <a:r>
              <a:rPr kumimoji="0" lang="nb-NO" altLang="nb-NO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helgeland</a:t>
            </a:r>
            <a:r>
              <a:rPr kumimoji="0" lang="nb-NO" altLang="nb-NO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regionråd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57200"/>
            <a:ext cx="25921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004592" y="6266495"/>
            <a:ext cx="272893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1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nb-NO" alt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nb-NO" alt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Nesna     Rana      Hemnes     Lurøy     Hattfjelldal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20BBFBA0-D585-467E-81CD-E581030E8150}"/>
              </a:ext>
            </a:extLst>
          </p:cNvPr>
          <p:cNvSpPr txBox="1"/>
          <p:nvPr/>
        </p:nvSpPr>
        <p:spPr>
          <a:xfrm>
            <a:off x="1004591" y="780182"/>
            <a:ext cx="901186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u="sng" dirty="0">
                <a:solidFill>
                  <a:srgbClr val="FF0000"/>
                </a:solidFill>
              </a:rPr>
              <a:t>Støttes av samarbeidsforum mellom regionrådene på Helgeland</a:t>
            </a:r>
          </a:p>
          <a:p>
            <a:r>
              <a:rPr lang="nb-NO" b="1" u="sng" dirty="0"/>
              <a:t>Enighet</a:t>
            </a:r>
            <a:r>
              <a:rPr lang="nb-NO" b="1" dirty="0"/>
              <a:t> om å prioritere de tre transportkorridorene mellom E6 og </a:t>
            </a:r>
            <a:r>
              <a:rPr lang="nb-NO" b="1" dirty="0" err="1"/>
              <a:t>Fv</a:t>
            </a:r>
            <a:r>
              <a:rPr lang="nb-NO" b="1" dirty="0"/>
              <a:t> 17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rgbClr val="FF0000"/>
                </a:solidFill>
              </a:rPr>
              <a:t>Fv. 78 «Toven»   		(ÅDT 1332)  </a:t>
            </a:r>
            <a:r>
              <a:rPr lang="nb-NO" sz="1400" dirty="0">
                <a:solidFill>
                  <a:srgbClr val="FF0000"/>
                </a:solidFill>
              </a:rPr>
              <a:t>ferdig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Fv. 12 (810) «</a:t>
            </a:r>
            <a:r>
              <a:rPr lang="nb-NO" dirty="0" err="1">
                <a:solidFill>
                  <a:srgbClr val="FF0000"/>
                </a:solidFill>
                <a:highlight>
                  <a:srgbClr val="FFFF00"/>
                </a:highlight>
              </a:rPr>
              <a:t>Bustneslia</a:t>
            </a:r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»	(ÅDT 2010)  </a:t>
            </a:r>
            <a:r>
              <a:rPr lang="nb-NO" sz="1400" dirty="0">
                <a:solidFill>
                  <a:srgbClr val="FF0000"/>
                </a:solidFill>
                <a:highlight>
                  <a:srgbClr val="FFFF00"/>
                </a:highlight>
              </a:rPr>
              <a:t>vedtak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rgbClr val="FF0000"/>
                </a:solidFill>
              </a:rPr>
              <a:t>Fv. 76 «</a:t>
            </a:r>
            <a:r>
              <a:rPr lang="nb-NO" dirty="0" err="1">
                <a:solidFill>
                  <a:srgbClr val="FF0000"/>
                </a:solidFill>
              </a:rPr>
              <a:t>Tosenveien</a:t>
            </a:r>
            <a:r>
              <a:rPr lang="nb-NO" dirty="0">
                <a:solidFill>
                  <a:srgbClr val="FF0000"/>
                </a:solidFill>
              </a:rPr>
              <a:t>»	(ÅDT  400*) </a:t>
            </a:r>
            <a:r>
              <a:rPr lang="nb-NO" sz="1400" dirty="0">
                <a:solidFill>
                  <a:srgbClr val="FF0000"/>
                </a:solidFill>
              </a:rPr>
              <a:t>utredes</a:t>
            </a:r>
          </a:p>
          <a:p>
            <a:r>
              <a:rPr lang="nb-NO" sz="1400" dirty="0">
                <a:solidFill>
                  <a:srgbClr val="FF0000"/>
                </a:solidFill>
              </a:rPr>
              <a:t>					*Vegvesenets trafikkdatabase</a:t>
            </a:r>
          </a:p>
          <a:p>
            <a:endParaRPr lang="nb-NO" b="1" u="sng" dirty="0">
              <a:solidFill>
                <a:srgbClr val="FF0000"/>
              </a:solidFill>
            </a:endParaRPr>
          </a:p>
          <a:p>
            <a:r>
              <a:rPr lang="nb-NO" b="1" u="sng" dirty="0">
                <a:solidFill>
                  <a:srgbClr val="FF0000"/>
                </a:solidFill>
              </a:rPr>
              <a:t>Felles holdning fra alle berørte kommuner på Nord-Helgeland</a:t>
            </a:r>
            <a:br>
              <a:rPr lang="nb-NO" b="1" dirty="0">
                <a:solidFill>
                  <a:srgbClr val="FF0000"/>
                </a:solidFill>
              </a:rPr>
            </a:br>
            <a:endParaRPr lang="nb-NO" dirty="0"/>
          </a:p>
          <a:p>
            <a:r>
              <a:rPr lang="nb-NO" b="1" dirty="0"/>
              <a:t>Saken har vært tatt opp i Indre Helgeland Regionråd i et møte der også kommunene Rødøy og Træna var med.  (2018)</a:t>
            </a:r>
            <a:br>
              <a:rPr lang="nb-NO" b="1" dirty="0"/>
            </a:br>
            <a:endParaRPr lang="nb-NO" b="1" dirty="0"/>
          </a:p>
          <a:p>
            <a:r>
              <a:rPr lang="nb-NO" b="1" dirty="0"/>
              <a:t>Prosjektet har </a:t>
            </a:r>
            <a:r>
              <a:rPr lang="nb-NO" b="1" u="sng" dirty="0"/>
              <a:t>topp prioritet fra samtlige berørte kommuner</a:t>
            </a:r>
            <a:r>
              <a:rPr lang="nb-NO" b="1" dirty="0"/>
              <a:t>.</a:t>
            </a:r>
          </a:p>
          <a:p>
            <a:endParaRPr lang="nb-NO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80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7" t="4515" r="9265" b="71590"/>
          <a:stretch>
            <a:fillRect/>
          </a:stretch>
        </p:blipFill>
        <p:spPr bwMode="auto">
          <a:xfrm>
            <a:off x="208998" y="5905526"/>
            <a:ext cx="684774" cy="8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1828 Nes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54" y="6241389"/>
            <a:ext cx="290731" cy="34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1833 R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6" y="6214397"/>
            <a:ext cx="323927" cy="3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832 Hemn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88" y="6212720"/>
            <a:ext cx="289340" cy="39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826 Hattfjelld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18" y="6206701"/>
            <a:ext cx="252369" cy="3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0" y="4457700"/>
            <a:ext cx="40503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4572000"/>
            <a:ext cx="3888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114300" y="4914900"/>
            <a:ext cx="27542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3" name="Picture 5" descr="1834 Lurø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32" y="6223898"/>
            <a:ext cx="267949" cy="37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13989" y="5868147"/>
            <a:ext cx="25921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indre </a:t>
            </a:r>
            <a:r>
              <a:rPr kumimoji="0" lang="nb-NO" altLang="nb-NO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helgeland</a:t>
            </a:r>
            <a:r>
              <a:rPr kumimoji="0" lang="nb-NO" altLang="nb-NO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regionråd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51385" y="379045"/>
            <a:ext cx="25921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3. Knutepunkt Mo i Rana</a:t>
            </a:r>
            <a:endParaRPr lang="nb-NO" b="1" dirty="0">
              <a:solidFill>
                <a:srgbClr val="000000"/>
              </a:solidFill>
            </a:endParaRPr>
          </a:p>
          <a:p>
            <a:r>
              <a:rPr lang="nb-NO" dirty="0">
                <a:solidFill>
                  <a:srgbClr val="000000"/>
                </a:solidFill>
              </a:rPr>
              <a:t> - behov for egen KVU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004592" y="6266495"/>
            <a:ext cx="272893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1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nb-NO" alt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nb-NO" alt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Nesna     Rana      Hemnes     Lurøy     Hattfjelldal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7489A3E-B0CA-43FC-9B8C-4AA270E31AE6}"/>
              </a:ext>
            </a:extLst>
          </p:cNvPr>
          <p:cNvSpPr txBox="1"/>
          <p:nvPr/>
        </p:nvSpPr>
        <p:spPr>
          <a:xfrm>
            <a:off x="913989" y="2822716"/>
            <a:ext cx="10063624" cy="2713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 i Rana (26 000 innbyggere) er det eneste stedet over 5000 innbyggere i Nord-Norge der det ikke er gjennomført overordnet transportutredning eller KVU.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Eksisterende hovedveinett i Mo i Rana ble bygd ut for ca. 30 år siden. Nå er det økende framkommelighetsproblemer i flere kryss/ rundkjøringer mellom hovedveiene E6/E12/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Fv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810 og sentrum, industripark og havn.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 ny flyplass og nye batterifabrikker som begge blir fullført i 2025, vil det bli enorme trafikale utfordringer dersom det i tide ikke planlegges for nye og bedre transportløsninger. 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481EAED0-DFCB-4BC4-86DD-98E7A79F3CDA}"/>
              </a:ext>
            </a:extLst>
          </p:cNvPr>
          <p:cNvSpPr txBox="1"/>
          <p:nvPr/>
        </p:nvSpPr>
        <p:spPr>
          <a:xfrm>
            <a:off x="551385" y="1468949"/>
            <a:ext cx="6094674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Stamveinettet gjennom Mo i Rana (E6/E12) opplever økende framkommelighetsproblemer som er spesielt viktig å planlegge løsninger for når det skal bygges ny flyplass, ny havn og batterifabrikker med 1500 nye arbeidsplasser. 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6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7" t="4515" r="9265" b="71590"/>
          <a:stretch>
            <a:fillRect/>
          </a:stretch>
        </p:blipFill>
        <p:spPr bwMode="auto">
          <a:xfrm>
            <a:off x="208998" y="5905526"/>
            <a:ext cx="684774" cy="8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1828 Nes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54" y="6241389"/>
            <a:ext cx="290731" cy="34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1833 R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6" y="6214397"/>
            <a:ext cx="323927" cy="3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832 Hemn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88" y="6212720"/>
            <a:ext cx="289340" cy="39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826 Hattfjelld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18" y="6206701"/>
            <a:ext cx="252369" cy="3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0" y="4457700"/>
            <a:ext cx="40503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4572000"/>
            <a:ext cx="3888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114300" y="4914900"/>
            <a:ext cx="27542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3" name="Picture 5" descr="1834 Lurø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32" y="6223898"/>
            <a:ext cx="267949" cy="37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13989" y="5868147"/>
            <a:ext cx="25921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indre </a:t>
            </a:r>
            <a:r>
              <a:rPr kumimoji="0" lang="nb-NO" altLang="nb-NO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helgeland</a:t>
            </a:r>
            <a:r>
              <a:rPr kumimoji="0" lang="nb-NO" altLang="nb-NO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regionråd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57200"/>
            <a:ext cx="25921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004592" y="6266495"/>
            <a:ext cx="272893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1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nb-NO" alt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nb-NO" alt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nb-NO" altLang="nb-NO" sz="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Nesna     Rana      Hemnes     Lurøy     Hattfjelldal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FE9F377-62E2-42BA-A656-23088E762F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954" y="922046"/>
            <a:ext cx="9773061" cy="820925"/>
          </a:xfrm>
          <a:prstGeom prst="rect">
            <a:avLst/>
          </a:prstGeom>
        </p:spPr>
      </p:pic>
      <p:pic>
        <p:nvPicPr>
          <p:cNvPr id="18" name="Plassholder for innhold 6">
            <a:extLst>
              <a:ext uri="{FF2B5EF4-FFF2-40B4-BE49-F238E27FC236}">
                <a16:creationId xmlns:a16="http://schemas.microsoft.com/office/drawing/2014/main" id="{A67876D8-1BC8-455E-A6EC-E22ABBF48E59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078987" y="1952267"/>
            <a:ext cx="9652028" cy="3677913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E96C0233-94CD-4554-AD89-5BB0AF8C14BA}"/>
              </a:ext>
            </a:extLst>
          </p:cNvPr>
          <p:cNvSpPr txBox="1"/>
          <p:nvPr/>
        </p:nvSpPr>
        <p:spPr>
          <a:xfrm>
            <a:off x="1078987" y="484024"/>
            <a:ext cx="6094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b="1" i="0" u="none" strike="noStrike" baseline="0" dirty="0">
                <a:solidFill>
                  <a:srgbClr val="FF0000"/>
                </a:solidFill>
              </a:rPr>
              <a:t>4. </a:t>
            </a:r>
            <a:r>
              <a:rPr lang="nb-NO" sz="1800" b="1" i="0" u="none" strike="noStrike" baseline="0" dirty="0">
                <a:solidFill>
                  <a:srgbClr val="FF0000"/>
                </a:solidFill>
              </a:rPr>
              <a:t>Campus på Nesna 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506181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758</Words>
  <Application>Microsoft Office PowerPoint</Application>
  <PresentationFormat>Widescreen</PresentationFormat>
  <Paragraphs>97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Palatino Linotype</vt:lpstr>
      <vt:lpstr>Symbol</vt:lpstr>
      <vt:lpstr>Tahoma</vt:lpstr>
      <vt:lpstr>Times New Roman</vt:lpstr>
      <vt:lpstr>Wingdings</vt:lpstr>
      <vt:lpstr>Office-tema</vt:lpstr>
      <vt:lpstr>PowerPoint-presentasjon</vt:lpstr>
      <vt:lpstr>PowerPoint-presentasjon</vt:lpstr>
      <vt:lpstr>PowerPoint-presentasjon</vt:lpstr>
      <vt:lpstr>PowerPoint-presentasjon</vt:lpstr>
      <vt:lpstr>FV810 - BUSTNESLIA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Arne Langset</dc:creator>
  <cp:lastModifiedBy>Arne Langset</cp:lastModifiedBy>
  <cp:revision>50</cp:revision>
  <dcterms:created xsi:type="dcterms:W3CDTF">2020-04-19T11:51:43Z</dcterms:created>
  <dcterms:modified xsi:type="dcterms:W3CDTF">2021-05-28T11:04:15Z</dcterms:modified>
</cp:coreProperties>
</file>